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9" r:id="rId2"/>
    <p:sldId id="263" r:id="rId3"/>
    <p:sldId id="256" r:id="rId4"/>
    <p:sldId id="257" r:id="rId5"/>
    <p:sldId id="264" r:id="rId6"/>
    <p:sldId id="265" r:id="rId7"/>
    <p:sldId id="258" r:id="rId8"/>
    <p:sldId id="259" r:id="rId9"/>
    <p:sldId id="294" r:id="rId10"/>
    <p:sldId id="260" r:id="rId11"/>
    <p:sldId id="261" r:id="rId12"/>
    <p:sldId id="296" r:id="rId13"/>
    <p:sldId id="316" r:id="rId14"/>
    <p:sldId id="297" r:id="rId15"/>
    <p:sldId id="318" r:id="rId16"/>
    <p:sldId id="299" r:id="rId17"/>
    <p:sldId id="298" r:id="rId18"/>
    <p:sldId id="300" r:id="rId19"/>
    <p:sldId id="301" r:id="rId20"/>
    <p:sldId id="302" r:id="rId21"/>
    <p:sldId id="303" r:id="rId22"/>
    <p:sldId id="304" r:id="rId23"/>
    <p:sldId id="305" r:id="rId24"/>
    <p:sldId id="306" r:id="rId25"/>
    <p:sldId id="307" r:id="rId26"/>
    <p:sldId id="308" r:id="rId27"/>
    <p:sldId id="309" r:id="rId28"/>
    <p:sldId id="310" r:id="rId29"/>
    <p:sldId id="311" r:id="rId30"/>
    <p:sldId id="312" r:id="rId31"/>
    <p:sldId id="313" r:id="rId32"/>
    <p:sldId id="314" r:id="rId33"/>
    <p:sldId id="295" r:id="rId34"/>
    <p:sldId id="32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r Sinclair" initials="MS" lastIdx="1" clrIdx="0">
    <p:extLst>
      <p:ext uri="{19B8F6BF-5375-455C-9EA6-DF929625EA0E}">
        <p15:presenceInfo xmlns:p15="http://schemas.microsoft.com/office/powerpoint/2012/main" userId="Mr Sinclai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29T19:08:06.073" idx="1">
    <p:pos x="10" y="10"/>
    <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06CCE9-B351-47D3-90E9-BD40CED221E7}"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GB"/>
        </a:p>
      </dgm:t>
    </dgm:pt>
    <dgm:pt modelId="{5483055E-090A-4347-A100-A2AD5ADEB181}">
      <dgm:prSet phldrT="[Text]"/>
      <dgm:spPr/>
      <dgm:t>
        <a:bodyPr/>
        <a:lstStyle/>
        <a:p>
          <a:r>
            <a:rPr lang="en-GB" dirty="0"/>
            <a:t>NQ</a:t>
          </a:r>
        </a:p>
      </dgm:t>
    </dgm:pt>
    <dgm:pt modelId="{D711C2D5-C837-4E62-9ED3-0C2323D2A22A}" type="parTrans" cxnId="{BAF2F95F-AB59-4671-84D9-0F7020F0E63B}">
      <dgm:prSet/>
      <dgm:spPr/>
      <dgm:t>
        <a:bodyPr/>
        <a:lstStyle/>
        <a:p>
          <a:endParaRPr lang="en-GB"/>
        </a:p>
      </dgm:t>
    </dgm:pt>
    <dgm:pt modelId="{1769F0B3-1512-4CA6-84E6-EC344C5F5595}" type="sibTrans" cxnId="{BAF2F95F-AB59-4671-84D9-0F7020F0E63B}">
      <dgm:prSet/>
      <dgm:spPr/>
      <dgm:t>
        <a:bodyPr/>
        <a:lstStyle/>
        <a:p>
          <a:endParaRPr lang="en-GB"/>
        </a:p>
      </dgm:t>
    </dgm:pt>
    <dgm:pt modelId="{2598462C-60A2-40D2-8AB9-4EFCEB5D4904}">
      <dgm:prSet phldrT="[Text]"/>
      <dgm:spPr/>
      <dgm:t>
        <a:bodyPr/>
        <a:lstStyle/>
        <a:p>
          <a:r>
            <a:rPr lang="en-GB" dirty="0"/>
            <a:t>HNC</a:t>
          </a:r>
        </a:p>
      </dgm:t>
    </dgm:pt>
    <dgm:pt modelId="{761118DE-DDBB-42D3-9099-5FE46FAF4533}" type="parTrans" cxnId="{7F11C433-A39B-492F-AB99-43046CBA044C}">
      <dgm:prSet/>
      <dgm:spPr/>
      <dgm:t>
        <a:bodyPr/>
        <a:lstStyle/>
        <a:p>
          <a:endParaRPr lang="en-GB"/>
        </a:p>
      </dgm:t>
    </dgm:pt>
    <dgm:pt modelId="{D902690D-63FA-491D-B70E-257D49C25E39}" type="sibTrans" cxnId="{7F11C433-A39B-492F-AB99-43046CBA044C}">
      <dgm:prSet/>
      <dgm:spPr/>
      <dgm:t>
        <a:bodyPr/>
        <a:lstStyle/>
        <a:p>
          <a:endParaRPr lang="en-GB"/>
        </a:p>
      </dgm:t>
    </dgm:pt>
    <dgm:pt modelId="{C8F8DA2E-831E-469B-ADD2-65508EBC1BCD}">
      <dgm:prSet phldrT="[Text]"/>
      <dgm:spPr/>
      <dgm:t>
        <a:bodyPr/>
        <a:lstStyle/>
        <a:p>
          <a:r>
            <a:rPr lang="en-GB" dirty="0"/>
            <a:t>HND</a:t>
          </a:r>
        </a:p>
      </dgm:t>
    </dgm:pt>
    <dgm:pt modelId="{EDBC3B57-4141-4327-AD7F-66B641ACAD74}" type="parTrans" cxnId="{DBFF8662-2CF8-4A62-9356-0CFF7B57C421}">
      <dgm:prSet/>
      <dgm:spPr/>
      <dgm:t>
        <a:bodyPr/>
        <a:lstStyle/>
        <a:p>
          <a:endParaRPr lang="en-GB"/>
        </a:p>
      </dgm:t>
    </dgm:pt>
    <dgm:pt modelId="{D89A0925-EE30-4F79-9785-55BCBF6E7C7F}" type="sibTrans" cxnId="{DBFF8662-2CF8-4A62-9356-0CFF7B57C421}">
      <dgm:prSet/>
      <dgm:spPr/>
      <dgm:t>
        <a:bodyPr/>
        <a:lstStyle/>
        <a:p>
          <a:endParaRPr lang="en-GB"/>
        </a:p>
      </dgm:t>
    </dgm:pt>
    <dgm:pt modelId="{D5FBD886-51DC-4DDE-A55C-D60DFAA91C03}">
      <dgm:prSet/>
      <dgm:spPr/>
      <dgm:t>
        <a:bodyPr/>
        <a:lstStyle/>
        <a:p>
          <a:r>
            <a:rPr lang="en-GB" dirty="0"/>
            <a:t>Entry via National 4/5 qualifications</a:t>
          </a:r>
        </a:p>
      </dgm:t>
    </dgm:pt>
    <dgm:pt modelId="{584D2FF5-3F12-4D58-8C61-7FC102D6159F}" type="parTrans" cxnId="{8AD74F48-F2B7-460D-A953-FFC3D175D217}">
      <dgm:prSet/>
      <dgm:spPr/>
      <dgm:t>
        <a:bodyPr/>
        <a:lstStyle/>
        <a:p>
          <a:endParaRPr lang="en-GB"/>
        </a:p>
      </dgm:t>
    </dgm:pt>
    <dgm:pt modelId="{AD4A74A3-6364-41A8-BFF6-DDD74D73B50A}" type="sibTrans" cxnId="{8AD74F48-F2B7-460D-A953-FFC3D175D217}">
      <dgm:prSet/>
      <dgm:spPr/>
      <dgm:t>
        <a:bodyPr/>
        <a:lstStyle/>
        <a:p>
          <a:endParaRPr lang="en-GB"/>
        </a:p>
      </dgm:t>
    </dgm:pt>
    <dgm:pt modelId="{518127B2-648D-439F-A3AE-3D4D27692FAB}">
      <dgm:prSet/>
      <dgm:spPr/>
      <dgm:t>
        <a:bodyPr/>
        <a:lstStyle/>
        <a:p>
          <a:r>
            <a:rPr lang="en-GB" dirty="0"/>
            <a:t>Entry via Highers</a:t>
          </a:r>
        </a:p>
      </dgm:t>
    </dgm:pt>
    <dgm:pt modelId="{FAFAE89F-704A-42A7-92A2-2BC2B00F35E5}" type="parTrans" cxnId="{330CF32D-2236-41B1-AE7E-46FC65D9CB39}">
      <dgm:prSet/>
      <dgm:spPr/>
      <dgm:t>
        <a:bodyPr/>
        <a:lstStyle/>
        <a:p>
          <a:endParaRPr lang="en-GB"/>
        </a:p>
      </dgm:t>
    </dgm:pt>
    <dgm:pt modelId="{21590652-FBA3-457D-B5D5-6163D5C7AFE5}" type="sibTrans" cxnId="{330CF32D-2236-41B1-AE7E-46FC65D9CB39}">
      <dgm:prSet/>
      <dgm:spPr/>
      <dgm:t>
        <a:bodyPr/>
        <a:lstStyle/>
        <a:p>
          <a:endParaRPr lang="en-GB"/>
        </a:p>
      </dgm:t>
    </dgm:pt>
    <dgm:pt modelId="{E261C963-6A2A-46FA-A485-222670C23FCF}">
      <dgm:prSet/>
      <dgm:spPr/>
      <dgm:t>
        <a:bodyPr/>
        <a:lstStyle/>
        <a:p>
          <a:r>
            <a:rPr lang="en-GB" dirty="0"/>
            <a:t>Entry via </a:t>
          </a:r>
          <a:r>
            <a:rPr lang="en-GB" dirty="0" smtClean="0"/>
            <a:t>HNC/Highers</a:t>
          </a:r>
          <a:endParaRPr lang="en-GB" dirty="0"/>
        </a:p>
      </dgm:t>
    </dgm:pt>
    <dgm:pt modelId="{083545C9-F387-4EB0-A860-558A36D8A3D5}" type="parTrans" cxnId="{C3BCB8F4-9ADD-4515-8C27-E944605B5DEC}">
      <dgm:prSet/>
      <dgm:spPr/>
      <dgm:t>
        <a:bodyPr/>
        <a:lstStyle/>
        <a:p>
          <a:endParaRPr lang="en-GB"/>
        </a:p>
      </dgm:t>
    </dgm:pt>
    <dgm:pt modelId="{39BA618B-C167-4BAE-B9F4-37AE49A7441E}" type="sibTrans" cxnId="{C3BCB8F4-9ADD-4515-8C27-E944605B5DEC}">
      <dgm:prSet/>
      <dgm:spPr/>
      <dgm:t>
        <a:bodyPr/>
        <a:lstStyle/>
        <a:p>
          <a:endParaRPr lang="en-GB"/>
        </a:p>
      </dgm:t>
    </dgm:pt>
    <dgm:pt modelId="{93D73249-8650-4E12-9C94-455171F4EF66}" type="pres">
      <dgm:prSet presAssocID="{CD06CCE9-B351-47D3-90E9-BD40CED221E7}" presName="theList" presStyleCnt="0">
        <dgm:presLayoutVars>
          <dgm:dir/>
          <dgm:animLvl val="lvl"/>
          <dgm:resizeHandles val="exact"/>
        </dgm:presLayoutVars>
      </dgm:prSet>
      <dgm:spPr/>
      <dgm:t>
        <a:bodyPr/>
        <a:lstStyle/>
        <a:p>
          <a:endParaRPr lang="en-US"/>
        </a:p>
      </dgm:t>
    </dgm:pt>
    <dgm:pt modelId="{4811A8B8-0F4B-45ED-B9D5-CB71822C215D}" type="pres">
      <dgm:prSet presAssocID="{5483055E-090A-4347-A100-A2AD5ADEB181}" presName="compNode" presStyleCnt="0"/>
      <dgm:spPr/>
    </dgm:pt>
    <dgm:pt modelId="{84DD7FC3-8BBB-4E18-9734-83B19A9262A9}" type="pres">
      <dgm:prSet presAssocID="{5483055E-090A-4347-A100-A2AD5ADEB181}" presName="noGeometry" presStyleCnt="0"/>
      <dgm:spPr/>
    </dgm:pt>
    <dgm:pt modelId="{270E8F5B-B73B-4EFA-8238-0502A900148D}" type="pres">
      <dgm:prSet presAssocID="{5483055E-090A-4347-A100-A2AD5ADEB181}" presName="childTextVisible" presStyleLbl="bgAccFollowNode1" presStyleIdx="0" presStyleCnt="3">
        <dgm:presLayoutVars>
          <dgm:bulletEnabled val="1"/>
        </dgm:presLayoutVars>
      </dgm:prSet>
      <dgm:spPr/>
      <dgm:t>
        <a:bodyPr/>
        <a:lstStyle/>
        <a:p>
          <a:endParaRPr lang="en-US"/>
        </a:p>
      </dgm:t>
    </dgm:pt>
    <dgm:pt modelId="{20C3C216-CDC1-4224-9A30-9270515418BD}" type="pres">
      <dgm:prSet presAssocID="{5483055E-090A-4347-A100-A2AD5ADEB181}" presName="childTextHidden" presStyleLbl="bgAccFollowNode1" presStyleIdx="0" presStyleCnt="3"/>
      <dgm:spPr/>
      <dgm:t>
        <a:bodyPr/>
        <a:lstStyle/>
        <a:p>
          <a:endParaRPr lang="en-US"/>
        </a:p>
      </dgm:t>
    </dgm:pt>
    <dgm:pt modelId="{5E9DD898-CC42-492B-B02C-67E28FC79709}" type="pres">
      <dgm:prSet presAssocID="{5483055E-090A-4347-A100-A2AD5ADEB181}" presName="parentText" presStyleLbl="node1" presStyleIdx="0" presStyleCnt="3">
        <dgm:presLayoutVars>
          <dgm:chMax val="1"/>
          <dgm:bulletEnabled val="1"/>
        </dgm:presLayoutVars>
      </dgm:prSet>
      <dgm:spPr/>
      <dgm:t>
        <a:bodyPr/>
        <a:lstStyle/>
        <a:p>
          <a:endParaRPr lang="en-US"/>
        </a:p>
      </dgm:t>
    </dgm:pt>
    <dgm:pt modelId="{53783D3D-BD13-47EC-8106-2BBA76E20630}" type="pres">
      <dgm:prSet presAssocID="{5483055E-090A-4347-A100-A2AD5ADEB181}" presName="aSpace" presStyleCnt="0"/>
      <dgm:spPr/>
    </dgm:pt>
    <dgm:pt modelId="{0A798FAB-8319-4D8F-B359-37182001063D}" type="pres">
      <dgm:prSet presAssocID="{2598462C-60A2-40D2-8AB9-4EFCEB5D4904}" presName="compNode" presStyleCnt="0"/>
      <dgm:spPr/>
    </dgm:pt>
    <dgm:pt modelId="{E30B178B-4A22-4F01-96F2-EFBA2E95A7E8}" type="pres">
      <dgm:prSet presAssocID="{2598462C-60A2-40D2-8AB9-4EFCEB5D4904}" presName="noGeometry" presStyleCnt="0"/>
      <dgm:spPr/>
    </dgm:pt>
    <dgm:pt modelId="{48D3AA02-C52C-437A-936C-8AC4CD558D4B}" type="pres">
      <dgm:prSet presAssocID="{2598462C-60A2-40D2-8AB9-4EFCEB5D4904}" presName="childTextVisible" presStyleLbl="bgAccFollowNode1" presStyleIdx="1" presStyleCnt="3">
        <dgm:presLayoutVars>
          <dgm:bulletEnabled val="1"/>
        </dgm:presLayoutVars>
      </dgm:prSet>
      <dgm:spPr/>
      <dgm:t>
        <a:bodyPr/>
        <a:lstStyle/>
        <a:p>
          <a:endParaRPr lang="en-US"/>
        </a:p>
      </dgm:t>
    </dgm:pt>
    <dgm:pt modelId="{3AEB618A-4919-4006-89CF-6F7E9E504488}" type="pres">
      <dgm:prSet presAssocID="{2598462C-60A2-40D2-8AB9-4EFCEB5D4904}" presName="childTextHidden" presStyleLbl="bgAccFollowNode1" presStyleIdx="1" presStyleCnt="3"/>
      <dgm:spPr/>
      <dgm:t>
        <a:bodyPr/>
        <a:lstStyle/>
        <a:p>
          <a:endParaRPr lang="en-US"/>
        </a:p>
      </dgm:t>
    </dgm:pt>
    <dgm:pt modelId="{D9D0ECE5-D065-45C5-86F2-FB2E6FEEA9F8}" type="pres">
      <dgm:prSet presAssocID="{2598462C-60A2-40D2-8AB9-4EFCEB5D4904}" presName="parentText" presStyleLbl="node1" presStyleIdx="1" presStyleCnt="3">
        <dgm:presLayoutVars>
          <dgm:chMax val="1"/>
          <dgm:bulletEnabled val="1"/>
        </dgm:presLayoutVars>
      </dgm:prSet>
      <dgm:spPr/>
      <dgm:t>
        <a:bodyPr/>
        <a:lstStyle/>
        <a:p>
          <a:endParaRPr lang="en-US"/>
        </a:p>
      </dgm:t>
    </dgm:pt>
    <dgm:pt modelId="{C1A2C798-6D5C-4F83-894E-6F89F4A3DC31}" type="pres">
      <dgm:prSet presAssocID="{2598462C-60A2-40D2-8AB9-4EFCEB5D4904}" presName="aSpace" presStyleCnt="0"/>
      <dgm:spPr/>
    </dgm:pt>
    <dgm:pt modelId="{C557DC60-A317-4DB7-814F-F5F0CAD0DE1F}" type="pres">
      <dgm:prSet presAssocID="{C8F8DA2E-831E-469B-ADD2-65508EBC1BCD}" presName="compNode" presStyleCnt="0"/>
      <dgm:spPr/>
    </dgm:pt>
    <dgm:pt modelId="{09FC8F22-0485-4C73-BA9E-D50F4DD3DFA7}" type="pres">
      <dgm:prSet presAssocID="{C8F8DA2E-831E-469B-ADD2-65508EBC1BCD}" presName="noGeometry" presStyleCnt="0"/>
      <dgm:spPr/>
    </dgm:pt>
    <dgm:pt modelId="{0CDF7303-2308-4349-92D3-FB9FA3E4A0E4}" type="pres">
      <dgm:prSet presAssocID="{C8F8DA2E-831E-469B-ADD2-65508EBC1BCD}" presName="childTextVisible" presStyleLbl="bgAccFollowNode1" presStyleIdx="2" presStyleCnt="3">
        <dgm:presLayoutVars>
          <dgm:bulletEnabled val="1"/>
        </dgm:presLayoutVars>
      </dgm:prSet>
      <dgm:spPr/>
      <dgm:t>
        <a:bodyPr/>
        <a:lstStyle/>
        <a:p>
          <a:endParaRPr lang="en-US"/>
        </a:p>
      </dgm:t>
    </dgm:pt>
    <dgm:pt modelId="{015A16DB-AA07-4A2A-B3E7-D0C38F6FC79D}" type="pres">
      <dgm:prSet presAssocID="{C8F8DA2E-831E-469B-ADD2-65508EBC1BCD}" presName="childTextHidden" presStyleLbl="bgAccFollowNode1" presStyleIdx="2" presStyleCnt="3"/>
      <dgm:spPr/>
      <dgm:t>
        <a:bodyPr/>
        <a:lstStyle/>
        <a:p>
          <a:endParaRPr lang="en-US"/>
        </a:p>
      </dgm:t>
    </dgm:pt>
    <dgm:pt modelId="{CDBE8707-2843-4197-9819-13B3E284D230}" type="pres">
      <dgm:prSet presAssocID="{C8F8DA2E-831E-469B-ADD2-65508EBC1BCD}" presName="parentText" presStyleLbl="node1" presStyleIdx="2" presStyleCnt="3">
        <dgm:presLayoutVars>
          <dgm:chMax val="1"/>
          <dgm:bulletEnabled val="1"/>
        </dgm:presLayoutVars>
      </dgm:prSet>
      <dgm:spPr/>
      <dgm:t>
        <a:bodyPr/>
        <a:lstStyle/>
        <a:p>
          <a:endParaRPr lang="en-US"/>
        </a:p>
      </dgm:t>
    </dgm:pt>
  </dgm:ptLst>
  <dgm:cxnLst>
    <dgm:cxn modelId="{DBFF8662-2CF8-4A62-9356-0CFF7B57C421}" srcId="{CD06CCE9-B351-47D3-90E9-BD40CED221E7}" destId="{C8F8DA2E-831E-469B-ADD2-65508EBC1BCD}" srcOrd="2" destOrd="0" parTransId="{EDBC3B57-4141-4327-AD7F-66B641ACAD74}" sibTransId="{D89A0925-EE30-4F79-9785-55BCBF6E7C7F}"/>
    <dgm:cxn modelId="{7F11C433-A39B-492F-AB99-43046CBA044C}" srcId="{CD06CCE9-B351-47D3-90E9-BD40CED221E7}" destId="{2598462C-60A2-40D2-8AB9-4EFCEB5D4904}" srcOrd="1" destOrd="0" parTransId="{761118DE-DDBB-42D3-9099-5FE46FAF4533}" sibTransId="{D902690D-63FA-491D-B70E-257D49C25E39}"/>
    <dgm:cxn modelId="{56AEDC32-4CA1-4C07-BE53-71D2AF67CCB7}" type="presOf" srcId="{D5FBD886-51DC-4DDE-A55C-D60DFAA91C03}" destId="{20C3C216-CDC1-4224-9A30-9270515418BD}" srcOrd="1" destOrd="0" presId="urn:microsoft.com/office/officeart/2005/8/layout/hProcess6"/>
    <dgm:cxn modelId="{E483DDF7-6FB1-4549-B729-B45AD35E4360}" type="presOf" srcId="{E261C963-6A2A-46FA-A485-222670C23FCF}" destId="{0CDF7303-2308-4349-92D3-FB9FA3E4A0E4}" srcOrd="0" destOrd="0" presId="urn:microsoft.com/office/officeart/2005/8/layout/hProcess6"/>
    <dgm:cxn modelId="{EA03EF71-923D-4678-8262-DB6B6C638991}" type="presOf" srcId="{518127B2-648D-439F-A3AE-3D4D27692FAB}" destId="{3AEB618A-4919-4006-89CF-6F7E9E504488}" srcOrd="1" destOrd="0" presId="urn:microsoft.com/office/officeart/2005/8/layout/hProcess6"/>
    <dgm:cxn modelId="{C3BCB8F4-9ADD-4515-8C27-E944605B5DEC}" srcId="{C8F8DA2E-831E-469B-ADD2-65508EBC1BCD}" destId="{E261C963-6A2A-46FA-A485-222670C23FCF}" srcOrd="0" destOrd="0" parTransId="{083545C9-F387-4EB0-A860-558A36D8A3D5}" sibTransId="{39BA618B-C167-4BAE-B9F4-37AE49A7441E}"/>
    <dgm:cxn modelId="{08251840-2DFE-4310-87E9-135699BC5197}" type="presOf" srcId="{D5FBD886-51DC-4DDE-A55C-D60DFAA91C03}" destId="{270E8F5B-B73B-4EFA-8238-0502A900148D}" srcOrd="0" destOrd="0" presId="urn:microsoft.com/office/officeart/2005/8/layout/hProcess6"/>
    <dgm:cxn modelId="{8AD74F48-F2B7-460D-A953-FFC3D175D217}" srcId="{5483055E-090A-4347-A100-A2AD5ADEB181}" destId="{D5FBD886-51DC-4DDE-A55C-D60DFAA91C03}" srcOrd="0" destOrd="0" parTransId="{584D2FF5-3F12-4D58-8C61-7FC102D6159F}" sibTransId="{AD4A74A3-6364-41A8-BFF6-DDD74D73B50A}"/>
    <dgm:cxn modelId="{330CF32D-2236-41B1-AE7E-46FC65D9CB39}" srcId="{2598462C-60A2-40D2-8AB9-4EFCEB5D4904}" destId="{518127B2-648D-439F-A3AE-3D4D27692FAB}" srcOrd="0" destOrd="0" parTransId="{FAFAE89F-704A-42A7-92A2-2BC2B00F35E5}" sibTransId="{21590652-FBA3-457D-B5D5-6163D5C7AFE5}"/>
    <dgm:cxn modelId="{AE0A9AD6-EE2F-491C-9CE2-8CC969D3CBC3}" type="presOf" srcId="{2598462C-60A2-40D2-8AB9-4EFCEB5D4904}" destId="{D9D0ECE5-D065-45C5-86F2-FB2E6FEEA9F8}" srcOrd="0" destOrd="0" presId="urn:microsoft.com/office/officeart/2005/8/layout/hProcess6"/>
    <dgm:cxn modelId="{3EB1D30D-5366-43DE-B5FD-ACF68FCB19CE}" type="presOf" srcId="{C8F8DA2E-831E-469B-ADD2-65508EBC1BCD}" destId="{CDBE8707-2843-4197-9819-13B3E284D230}" srcOrd="0" destOrd="0" presId="urn:microsoft.com/office/officeart/2005/8/layout/hProcess6"/>
    <dgm:cxn modelId="{BAF2F95F-AB59-4671-84D9-0F7020F0E63B}" srcId="{CD06CCE9-B351-47D3-90E9-BD40CED221E7}" destId="{5483055E-090A-4347-A100-A2AD5ADEB181}" srcOrd="0" destOrd="0" parTransId="{D711C2D5-C837-4E62-9ED3-0C2323D2A22A}" sibTransId="{1769F0B3-1512-4CA6-84E6-EC344C5F5595}"/>
    <dgm:cxn modelId="{174DC2D4-CE93-4C0F-BBAB-6830E44C57A5}" type="presOf" srcId="{E261C963-6A2A-46FA-A485-222670C23FCF}" destId="{015A16DB-AA07-4A2A-B3E7-D0C38F6FC79D}" srcOrd="1" destOrd="0" presId="urn:microsoft.com/office/officeart/2005/8/layout/hProcess6"/>
    <dgm:cxn modelId="{3C42B000-3377-4082-93D0-21A8870375CA}" type="presOf" srcId="{CD06CCE9-B351-47D3-90E9-BD40CED221E7}" destId="{93D73249-8650-4E12-9C94-455171F4EF66}" srcOrd="0" destOrd="0" presId="urn:microsoft.com/office/officeart/2005/8/layout/hProcess6"/>
    <dgm:cxn modelId="{677D0849-6662-4DA8-9ABF-498DC5A2E8DA}" type="presOf" srcId="{518127B2-648D-439F-A3AE-3D4D27692FAB}" destId="{48D3AA02-C52C-437A-936C-8AC4CD558D4B}" srcOrd="0" destOrd="0" presId="urn:microsoft.com/office/officeart/2005/8/layout/hProcess6"/>
    <dgm:cxn modelId="{06A5A50D-26FB-4752-AEDD-293A3D6714E7}" type="presOf" srcId="{5483055E-090A-4347-A100-A2AD5ADEB181}" destId="{5E9DD898-CC42-492B-B02C-67E28FC79709}" srcOrd="0" destOrd="0" presId="urn:microsoft.com/office/officeart/2005/8/layout/hProcess6"/>
    <dgm:cxn modelId="{DA65D8C1-56BA-45C5-BBE6-F8195473D365}" type="presParOf" srcId="{93D73249-8650-4E12-9C94-455171F4EF66}" destId="{4811A8B8-0F4B-45ED-B9D5-CB71822C215D}" srcOrd="0" destOrd="0" presId="urn:microsoft.com/office/officeart/2005/8/layout/hProcess6"/>
    <dgm:cxn modelId="{C677DF0E-FBCE-425A-AC1C-AE48D7F2AD6B}" type="presParOf" srcId="{4811A8B8-0F4B-45ED-B9D5-CB71822C215D}" destId="{84DD7FC3-8BBB-4E18-9734-83B19A9262A9}" srcOrd="0" destOrd="0" presId="urn:microsoft.com/office/officeart/2005/8/layout/hProcess6"/>
    <dgm:cxn modelId="{56F31561-9644-4E46-B366-652B0D3BBF97}" type="presParOf" srcId="{4811A8B8-0F4B-45ED-B9D5-CB71822C215D}" destId="{270E8F5B-B73B-4EFA-8238-0502A900148D}" srcOrd="1" destOrd="0" presId="urn:microsoft.com/office/officeart/2005/8/layout/hProcess6"/>
    <dgm:cxn modelId="{8D7E1724-1ADD-4B4F-A419-EFB990C9F7EB}" type="presParOf" srcId="{4811A8B8-0F4B-45ED-B9D5-CB71822C215D}" destId="{20C3C216-CDC1-4224-9A30-9270515418BD}" srcOrd="2" destOrd="0" presId="urn:microsoft.com/office/officeart/2005/8/layout/hProcess6"/>
    <dgm:cxn modelId="{FB01A5D3-6759-4584-BFA7-59C43D3F0709}" type="presParOf" srcId="{4811A8B8-0F4B-45ED-B9D5-CB71822C215D}" destId="{5E9DD898-CC42-492B-B02C-67E28FC79709}" srcOrd="3" destOrd="0" presId="urn:microsoft.com/office/officeart/2005/8/layout/hProcess6"/>
    <dgm:cxn modelId="{A8A446E0-FAC4-4EDF-A29D-9D1805E5CBB7}" type="presParOf" srcId="{93D73249-8650-4E12-9C94-455171F4EF66}" destId="{53783D3D-BD13-47EC-8106-2BBA76E20630}" srcOrd="1" destOrd="0" presId="urn:microsoft.com/office/officeart/2005/8/layout/hProcess6"/>
    <dgm:cxn modelId="{D10E750B-FB52-41F4-8FF2-D06D5B887992}" type="presParOf" srcId="{93D73249-8650-4E12-9C94-455171F4EF66}" destId="{0A798FAB-8319-4D8F-B359-37182001063D}" srcOrd="2" destOrd="0" presId="urn:microsoft.com/office/officeart/2005/8/layout/hProcess6"/>
    <dgm:cxn modelId="{1487027C-4E37-4407-8C9F-59909E53B911}" type="presParOf" srcId="{0A798FAB-8319-4D8F-B359-37182001063D}" destId="{E30B178B-4A22-4F01-96F2-EFBA2E95A7E8}" srcOrd="0" destOrd="0" presId="urn:microsoft.com/office/officeart/2005/8/layout/hProcess6"/>
    <dgm:cxn modelId="{213BF9E1-014F-482C-869E-5A92FF5046F2}" type="presParOf" srcId="{0A798FAB-8319-4D8F-B359-37182001063D}" destId="{48D3AA02-C52C-437A-936C-8AC4CD558D4B}" srcOrd="1" destOrd="0" presId="urn:microsoft.com/office/officeart/2005/8/layout/hProcess6"/>
    <dgm:cxn modelId="{AC6B8067-C9F1-438F-B7CB-8151FF9F56F6}" type="presParOf" srcId="{0A798FAB-8319-4D8F-B359-37182001063D}" destId="{3AEB618A-4919-4006-89CF-6F7E9E504488}" srcOrd="2" destOrd="0" presId="urn:microsoft.com/office/officeart/2005/8/layout/hProcess6"/>
    <dgm:cxn modelId="{ACA8A232-9391-4882-981B-620AB79CB184}" type="presParOf" srcId="{0A798FAB-8319-4D8F-B359-37182001063D}" destId="{D9D0ECE5-D065-45C5-86F2-FB2E6FEEA9F8}" srcOrd="3" destOrd="0" presId="urn:microsoft.com/office/officeart/2005/8/layout/hProcess6"/>
    <dgm:cxn modelId="{C056BD56-56FA-4CCD-A9D1-0A1A3E526125}" type="presParOf" srcId="{93D73249-8650-4E12-9C94-455171F4EF66}" destId="{C1A2C798-6D5C-4F83-894E-6F89F4A3DC31}" srcOrd="3" destOrd="0" presId="urn:microsoft.com/office/officeart/2005/8/layout/hProcess6"/>
    <dgm:cxn modelId="{086A867D-BB6F-4BF1-822C-FA57CECE60FD}" type="presParOf" srcId="{93D73249-8650-4E12-9C94-455171F4EF66}" destId="{C557DC60-A317-4DB7-814F-F5F0CAD0DE1F}" srcOrd="4" destOrd="0" presId="urn:microsoft.com/office/officeart/2005/8/layout/hProcess6"/>
    <dgm:cxn modelId="{EBAD3922-B218-4F6D-AE97-699D3D833BEF}" type="presParOf" srcId="{C557DC60-A317-4DB7-814F-F5F0CAD0DE1F}" destId="{09FC8F22-0485-4C73-BA9E-D50F4DD3DFA7}" srcOrd="0" destOrd="0" presId="urn:microsoft.com/office/officeart/2005/8/layout/hProcess6"/>
    <dgm:cxn modelId="{F5C7EE3B-F81C-4EEE-BA44-CEE38B10D1C0}" type="presParOf" srcId="{C557DC60-A317-4DB7-814F-F5F0CAD0DE1F}" destId="{0CDF7303-2308-4349-92D3-FB9FA3E4A0E4}" srcOrd="1" destOrd="0" presId="urn:microsoft.com/office/officeart/2005/8/layout/hProcess6"/>
    <dgm:cxn modelId="{B4C3090B-1BA5-4A89-9609-28EDBA473711}" type="presParOf" srcId="{C557DC60-A317-4DB7-814F-F5F0CAD0DE1F}" destId="{015A16DB-AA07-4A2A-B3E7-D0C38F6FC79D}" srcOrd="2" destOrd="0" presId="urn:microsoft.com/office/officeart/2005/8/layout/hProcess6"/>
    <dgm:cxn modelId="{18246CCF-046E-427A-B11B-6D48A875165D}" type="presParOf" srcId="{C557DC60-A317-4DB7-814F-F5F0CAD0DE1F}" destId="{CDBE8707-2843-4197-9819-13B3E284D230}"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DC8E9B-C47E-4A94-9595-DAD3FC40BAD9}"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C3A503C5-F779-45AF-9B16-9DDB8FEDF3C9}">
      <dgm:prSet phldrT="[Text]"/>
      <dgm:spPr>
        <a:solidFill>
          <a:srgbClr val="FF0000"/>
        </a:solidFill>
      </dgm:spPr>
      <dgm:t>
        <a:bodyPr/>
        <a:lstStyle/>
        <a:p>
          <a:r>
            <a:rPr lang="en-US" dirty="0"/>
            <a:t>Glasgow Clyde College</a:t>
          </a:r>
        </a:p>
      </dgm:t>
    </dgm:pt>
    <dgm:pt modelId="{555E9352-E4A7-4F38-8197-91CCDF261626}" type="parTrans" cxnId="{0702C53C-D59E-4336-92B8-3BCEB1C5661B}">
      <dgm:prSet/>
      <dgm:spPr/>
      <dgm:t>
        <a:bodyPr/>
        <a:lstStyle/>
        <a:p>
          <a:endParaRPr lang="en-US"/>
        </a:p>
      </dgm:t>
    </dgm:pt>
    <dgm:pt modelId="{DD044650-822F-4E9D-9A81-8978E56AE337}" type="sibTrans" cxnId="{0702C53C-D59E-4336-92B8-3BCEB1C5661B}">
      <dgm:prSet/>
      <dgm:spPr/>
      <dgm:t>
        <a:bodyPr/>
        <a:lstStyle/>
        <a:p>
          <a:endParaRPr lang="en-US"/>
        </a:p>
      </dgm:t>
    </dgm:pt>
    <dgm:pt modelId="{9A6B6D89-97E5-47D6-8FB7-A13F6CFCD1B8}">
      <dgm:prSet phldrT="[Text]"/>
      <dgm:spPr/>
      <dgm:t>
        <a:bodyPr/>
        <a:lstStyle/>
        <a:p>
          <a:r>
            <a:rPr lang="en-US" dirty="0" err="1"/>
            <a:t>Langside</a:t>
          </a:r>
          <a:endParaRPr lang="en-US" dirty="0"/>
        </a:p>
        <a:p>
          <a:r>
            <a:rPr lang="en-US" dirty="0"/>
            <a:t>Campus</a:t>
          </a:r>
        </a:p>
      </dgm:t>
    </dgm:pt>
    <dgm:pt modelId="{6319B41C-7A56-4443-B8E2-BFD73A43ADF4}" type="parTrans" cxnId="{46091058-2947-43B5-83B0-8A565CB34D00}">
      <dgm:prSet/>
      <dgm:spPr/>
      <dgm:t>
        <a:bodyPr/>
        <a:lstStyle/>
        <a:p>
          <a:endParaRPr lang="en-US"/>
        </a:p>
      </dgm:t>
    </dgm:pt>
    <dgm:pt modelId="{3AE34749-EE5B-4152-A16B-AC53A6518D97}" type="sibTrans" cxnId="{46091058-2947-43B5-83B0-8A565CB34D00}">
      <dgm:prSet/>
      <dgm:spPr/>
      <dgm:t>
        <a:bodyPr/>
        <a:lstStyle/>
        <a:p>
          <a:endParaRPr lang="en-US"/>
        </a:p>
      </dgm:t>
    </dgm:pt>
    <dgm:pt modelId="{20434BDD-ABEF-422E-9835-78607D73F25B}">
      <dgm:prSet phldrT="[Text]"/>
      <dgm:spPr/>
      <dgm:t>
        <a:bodyPr/>
        <a:lstStyle/>
        <a:p>
          <a:r>
            <a:rPr lang="en-US" dirty="0" err="1"/>
            <a:t>Cardonald</a:t>
          </a:r>
          <a:endParaRPr lang="en-US" dirty="0"/>
        </a:p>
        <a:p>
          <a:r>
            <a:rPr lang="en-US" dirty="0"/>
            <a:t>Campus</a:t>
          </a:r>
        </a:p>
      </dgm:t>
    </dgm:pt>
    <dgm:pt modelId="{2054A3FC-B207-4218-82A3-CA0E9B52243C}" type="parTrans" cxnId="{9B668A81-B9EC-4B40-9899-0A8CC9DAEC6C}">
      <dgm:prSet/>
      <dgm:spPr/>
      <dgm:t>
        <a:bodyPr/>
        <a:lstStyle/>
        <a:p>
          <a:endParaRPr lang="en-US"/>
        </a:p>
      </dgm:t>
    </dgm:pt>
    <dgm:pt modelId="{3E1752D6-52A5-4468-AD9C-B5B9D15EEB80}" type="sibTrans" cxnId="{9B668A81-B9EC-4B40-9899-0A8CC9DAEC6C}">
      <dgm:prSet/>
      <dgm:spPr/>
      <dgm:t>
        <a:bodyPr/>
        <a:lstStyle/>
        <a:p>
          <a:endParaRPr lang="en-US"/>
        </a:p>
      </dgm:t>
    </dgm:pt>
    <dgm:pt modelId="{9E91CF3E-A7F2-48BE-A715-D9C0A2F0CC54}">
      <dgm:prSet phldrT="[Text]"/>
      <dgm:spPr/>
      <dgm:t>
        <a:bodyPr/>
        <a:lstStyle/>
        <a:p>
          <a:r>
            <a:rPr lang="en-US" dirty="0" err="1"/>
            <a:t>Anniesland</a:t>
          </a:r>
          <a:endParaRPr lang="en-US" dirty="0"/>
        </a:p>
        <a:p>
          <a:r>
            <a:rPr lang="en-US" dirty="0"/>
            <a:t>Campus</a:t>
          </a:r>
        </a:p>
      </dgm:t>
    </dgm:pt>
    <dgm:pt modelId="{8D13F769-15B5-4A7A-9F57-E7EC98A88440}" type="parTrans" cxnId="{140FE0FF-98E2-45BB-B2CE-7F0464F93AA2}">
      <dgm:prSet/>
      <dgm:spPr/>
      <dgm:t>
        <a:bodyPr/>
        <a:lstStyle/>
        <a:p>
          <a:endParaRPr lang="en-US"/>
        </a:p>
      </dgm:t>
    </dgm:pt>
    <dgm:pt modelId="{5D283410-C38F-457E-A9BB-FC814CE97152}" type="sibTrans" cxnId="{140FE0FF-98E2-45BB-B2CE-7F0464F93AA2}">
      <dgm:prSet/>
      <dgm:spPr/>
      <dgm:t>
        <a:bodyPr/>
        <a:lstStyle/>
        <a:p>
          <a:endParaRPr lang="en-US"/>
        </a:p>
      </dgm:t>
    </dgm:pt>
    <dgm:pt modelId="{EE2022DD-0AD1-4933-8DA5-B80978E478AE}" type="pres">
      <dgm:prSet presAssocID="{40DC8E9B-C47E-4A94-9595-DAD3FC40BAD9}" presName="cycle" presStyleCnt="0">
        <dgm:presLayoutVars>
          <dgm:chMax val="1"/>
          <dgm:dir/>
          <dgm:animLvl val="ctr"/>
          <dgm:resizeHandles val="exact"/>
        </dgm:presLayoutVars>
      </dgm:prSet>
      <dgm:spPr/>
      <dgm:t>
        <a:bodyPr/>
        <a:lstStyle/>
        <a:p>
          <a:endParaRPr lang="en-US"/>
        </a:p>
      </dgm:t>
    </dgm:pt>
    <dgm:pt modelId="{BB4CA75E-B933-427C-A4FC-02AFFDE9C323}" type="pres">
      <dgm:prSet presAssocID="{C3A503C5-F779-45AF-9B16-9DDB8FEDF3C9}" presName="centerShape" presStyleLbl="node0" presStyleIdx="0" presStyleCnt="1"/>
      <dgm:spPr/>
      <dgm:t>
        <a:bodyPr/>
        <a:lstStyle/>
        <a:p>
          <a:endParaRPr lang="en-US"/>
        </a:p>
      </dgm:t>
    </dgm:pt>
    <dgm:pt modelId="{7D1B42A6-E0B1-4E8E-8E8B-84FE2678DD04}" type="pres">
      <dgm:prSet presAssocID="{6319B41C-7A56-4443-B8E2-BFD73A43ADF4}" presName="Name9" presStyleLbl="parChTrans1D2" presStyleIdx="0" presStyleCnt="3"/>
      <dgm:spPr/>
      <dgm:t>
        <a:bodyPr/>
        <a:lstStyle/>
        <a:p>
          <a:endParaRPr lang="en-US"/>
        </a:p>
      </dgm:t>
    </dgm:pt>
    <dgm:pt modelId="{7035F988-F1F4-4210-9A58-3C42F519DCC3}" type="pres">
      <dgm:prSet presAssocID="{6319B41C-7A56-4443-B8E2-BFD73A43ADF4}" presName="connTx" presStyleLbl="parChTrans1D2" presStyleIdx="0" presStyleCnt="3"/>
      <dgm:spPr/>
      <dgm:t>
        <a:bodyPr/>
        <a:lstStyle/>
        <a:p>
          <a:endParaRPr lang="en-US"/>
        </a:p>
      </dgm:t>
    </dgm:pt>
    <dgm:pt modelId="{15D5320D-CA8B-41DE-880F-91EAFD64B8CD}" type="pres">
      <dgm:prSet presAssocID="{9A6B6D89-97E5-47D6-8FB7-A13F6CFCD1B8}" presName="node" presStyleLbl="node1" presStyleIdx="0" presStyleCnt="3">
        <dgm:presLayoutVars>
          <dgm:bulletEnabled val="1"/>
        </dgm:presLayoutVars>
      </dgm:prSet>
      <dgm:spPr/>
      <dgm:t>
        <a:bodyPr/>
        <a:lstStyle/>
        <a:p>
          <a:endParaRPr lang="en-US"/>
        </a:p>
      </dgm:t>
    </dgm:pt>
    <dgm:pt modelId="{27245B45-C834-459C-BE0B-BB27E799CAA2}" type="pres">
      <dgm:prSet presAssocID="{2054A3FC-B207-4218-82A3-CA0E9B52243C}" presName="Name9" presStyleLbl="parChTrans1D2" presStyleIdx="1" presStyleCnt="3"/>
      <dgm:spPr/>
      <dgm:t>
        <a:bodyPr/>
        <a:lstStyle/>
        <a:p>
          <a:endParaRPr lang="en-US"/>
        </a:p>
      </dgm:t>
    </dgm:pt>
    <dgm:pt modelId="{5C802BC0-FA50-4941-BB2B-73B44A8DC6E8}" type="pres">
      <dgm:prSet presAssocID="{2054A3FC-B207-4218-82A3-CA0E9B52243C}" presName="connTx" presStyleLbl="parChTrans1D2" presStyleIdx="1" presStyleCnt="3"/>
      <dgm:spPr/>
      <dgm:t>
        <a:bodyPr/>
        <a:lstStyle/>
        <a:p>
          <a:endParaRPr lang="en-US"/>
        </a:p>
      </dgm:t>
    </dgm:pt>
    <dgm:pt modelId="{990CAAF7-766F-46BB-8703-AEFA14AD0EC3}" type="pres">
      <dgm:prSet presAssocID="{20434BDD-ABEF-422E-9835-78607D73F25B}" presName="node" presStyleLbl="node1" presStyleIdx="1" presStyleCnt="3">
        <dgm:presLayoutVars>
          <dgm:bulletEnabled val="1"/>
        </dgm:presLayoutVars>
      </dgm:prSet>
      <dgm:spPr/>
      <dgm:t>
        <a:bodyPr/>
        <a:lstStyle/>
        <a:p>
          <a:endParaRPr lang="en-US"/>
        </a:p>
      </dgm:t>
    </dgm:pt>
    <dgm:pt modelId="{F440AE38-9975-4DCB-B5A2-517CA3B8BF9D}" type="pres">
      <dgm:prSet presAssocID="{8D13F769-15B5-4A7A-9F57-E7EC98A88440}" presName="Name9" presStyleLbl="parChTrans1D2" presStyleIdx="2" presStyleCnt="3"/>
      <dgm:spPr/>
      <dgm:t>
        <a:bodyPr/>
        <a:lstStyle/>
        <a:p>
          <a:endParaRPr lang="en-US"/>
        </a:p>
      </dgm:t>
    </dgm:pt>
    <dgm:pt modelId="{887ADDA6-A4B2-42B7-A621-5B24B8A5D020}" type="pres">
      <dgm:prSet presAssocID="{8D13F769-15B5-4A7A-9F57-E7EC98A88440}" presName="connTx" presStyleLbl="parChTrans1D2" presStyleIdx="2" presStyleCnt="3"/>
      <dgm:spPr/>
      <dgm:t>
        <a:bodyPr/>
        <a:lstStyle/>
        <a:p>
          <a:endParaRPr lang="en-US"/>
        </a:p>
      </dgm:t>
    </dgm:pt>
    <dgm:pt modelId="{F639A4F9-018F-4836-AEAE-40D57CFC8D80}" type="pres">
      <dgm:prSet presAssocID="{9E91CF3E-A7F2-48BE-A715-D9C0A2F0CC54}" presName="node" presStyleLbl="node1" presStyleIdx="2" presStyleCnt="3">
        <dgm:presLayoutVars>
          <dgm:bulletEnabled val="1"/>
        </dgm:presLayoutVars>
      </dgm:prSet>
      <dgm:spPr/>
      <dgm:t>
        <a:bodyPr/>
        <a:lstStyle/>
        <a:p>
          <a:endParaRPr lang="en-US"/>
        </a:p>
      </dgm:t>
    </dgm:pt>
  </dgm:ptLst>
  <dgm:cxnLst>
    <dgm:cxn modelId="{46091058-2947-43B5-83B0-8A565CB34D00}" srcId="{C3A503C5-F779-45AF-9B16-9DDB8FEDF3C9}" destId="{9A6B6D89-97E5-47D6-8FB7-A13F6CFCD1B8}" srcOrd="0" destOrd="0" parTransId="{6319B41C-7A56-4443-B8E2-BFD73A43ADF4}" sibTransId="{3AE34749-EE5B-4152-A16B-AC53A6518D97}"/>
    <dgm:cxn modelId="{0702C53C-D59E-4336-92B8-3BCEB1C5661B}" srcId="{40DC8E9B-C47E-4A94-9595-DAD3FC40BAD9}" destId="{C3A503C5-F779-45AF-9B16-9DDB8FEDF3C9}" srcOrd="0" destOrd="0" parTransId="{555E9352-E4A7-4F38-8197-91CCDF261626}" sibTransId="{DD044650-822F-4E9D-9A81-8978E56AE337}"/>
    <dgm:cxn modelId="{140FE0FF-98E2-45BB-B2CE-7F0464F93AA2}" srcId="{C3A503C5-F779-45AF-9B16-9DDB8FEDF3C9}" destId="{9E91CF3E-A7F2-48BE-A715-D9C0A2F0CC54}" srcOrd="2" destOrd="0" parTransId="{8D13F769-15B5-4A7A-9F57-E7EC98A88440}" sibTransId="{5D283410-C38F-457E-A9BB-FC814CE97152}"/>
    <dgm:cxn modelId="{9B668A81-B9EC-4B40-9899-0A8CC9DAEC6C}" srcId="{C3A503C5-F779-45AF-9B16-9DDB8FEDF3C9}" destId="{20434BDD-ABEF-422E-9835-78607D73F25B}" srcOrd="1" destOrd="0" parTransId="{2054A3FC-B207-4218-82A3-CA0E9B52243C}" sibTransId="{3E1752D6-52A5-4468-AD9C-B5B9D15EEB80}"/>
    <dgm:cxn modelId="{D78F91F9-1389-4C21-88F5-0CE9DAED61BF}" type="presOf" srcId="{8D13F769-15B5-4A7A-9F57-E7EC98A88440}" destId="{F440AE38-9975-4DCB-B5A2-517CA3B8BF9D}" srcOrd="0" destOrd="0" presId="urn:microsoft.com/office/officeart/2005/8/layout/radial1"/>
    <dgm:cxn modelId="{EFB71523-D7C7-461D-90E2-5032952A22D6}" type="presOf" srcId="{6319B41C-7A56-4443-B8E2-BFD73A43ADF4}" destId="{7D1B42A6-E0B1-4E8E-8E8B-84FE2678DD04}" srcOrd="0" destOrd="0" presId="urn:microsoft.com/office/officeart/2005/8/layout/radial1"/>
    <dgm:cxn modelId="{D023FC44-80BC-4934-9331-DFC9C6C35406}" type="presOf" srcId="{40DC8E9B-C47E-4A94-9595-DAD3FC40BAD9}" destId="{EE2022DD-0AD1-4933-8DA5-B80978E478AE}" srcOrd="0" destOrd="0" presId="urn:microsoft.com/office/officeart/2005/8/layout/radial1"/>
    <dgm:cxn modelId="{9C0465F9-CFC6-4462-8279-F9F5C83275BA}" type="presOf" srcId="{9E91CF3E-A7F2-48BE-A715-D9C0A2F0CC54}" destId="{F639A4F9-018F-4836-AEAE-40D57CFC8D80}" srcOrd="0" destOrd="0" presId="urn:microsoft.com/office/officeart/2005/8/layout/radial1"/>
    <dgm:cxn modelId="{78DD6A8B-B356-4EF5-8504-4472EF5F4C02}" type="presOf" srcId="{C3A503C5-F779-45AF-9B16-9DDB8FEDF3C9}" destId="{BB4CA75E-B933-427C-A4FC-02AFFDE9C323}" srcOrd="0" destOrd="0" presId="urn:microsoft.com/office/officeart/2005/8/layout/radial1"/>
    <dgm:cxn modelId="{E767A16D-857D-4308-BB3D-A812B755999A}" type="presOf" srcId="{6319B41C-7A56-4443-B8E2-BFD73A43ADF4}" destId="{7035F988-F1F4-4210-9A58-3C42F519DCC3}" srcOrd="1" destOrd="0" presId="urn:microsoft.com/office/officeart/2005/8/layout/radial1"/>
    <dgm:cxn modelId="{0F3E36B6-7D85-4B5A-BC73-C9758D72BCA3}" type="presOf" srcId="{20434BDD-ABEF-422E-9835-78607D73F25B}" destId="{990CAAF7-766F-46BB-8703-AEFA14AD0EC3}" srcOrd="0" destOrd="0" presId="urn:microsoft.com/office/officeart/2005/8/layout/radial1"/>
    <dgm:cxn modelId="{23997B4C-9DAE-40A6-8D42-F795B4E7BC0B}" type="presOf" srcId="{9A6B6D89-97E5-47D6-8FB7-A13F6CFCD1B8}" destId="{15D5320D-CA8B-41DE-880F-91EAFD64B8CD}" srcOrd="0" destOrd="0" presId="urn:microsoft.com/office/officeart/2005/8/layout/radial1"/>
    <dgm:cxn modelId="{0E6A3FEB-A3AB-47AB-AB29-BD15511697FD}" type="presOf" srcId="{2054A3FC-B207-4218-82A3-CA0E9B52243C}" destId="{5C802BC0-FA50-4941-BB2B-73B44A8DC6E8}" srcOrd="1" destOrd="0" presId="urn:microsoft.com/office/officeart/2005/8/layout/radial1"/>
    <dgm:cxn modelId="{48E5162D-5D4F-4EFA-9140-E0094ABAF5E2}" type="presOf" srcId="{8D13F769-15B5-4A7A-9F57-E7EC98A88440}" destId="{887ADDA6-A4B2-42B7-A621-5B24B8A5D020}" srcOrd="1" destOrd="0" presId="urn:microsoft.com/office/officeart/2005/8/layout/radial1"/>
    <dgm:cxn modelId="{3992D0F3-27B5-4EEE-B689-BBB7C7C89866}" type="presOf" srcId="{2054A3FC-B207-4218-82A3-CA0E9B52243C}" destId="{27245B45-C834-459C-BE0B-BB27E799CAA2}" srcOrd="0" destOrd="0" presId="urn:microsoft.com/office/officeart/2005/8/layout/radial1"/>
    <dgm:cxn modelId="{B3D7CDD1-DD42-4A6C-8ECE-90554106BC95}" type="presParOf" srcId="{EE2022DD-0AD1-4933-8DA5-B80978E478AE}" destId="{BB4CA75E-B933-427C-A4FC-02AFFDE9C323}" srcOrd="0" destOrd="0" presId="urn:microsoft.com/office/officeart/2005/8/layout/radial1"/>
    <dgm:cxn modelId="{C092979E-4029-4E65-B8AE-49E93AAECFBE}" type="presParOf" srcId="{EE2022DD-0AD1-4933-8DA5-B80978E478AE}" destId="{7D1B42A6-E0B1-4E8E-8E8B-84FE2678DD04}" srcOrd="1" destOrd="0" presId="urn:microsoft.com/office/officeart/2005/8/layout/radial1"/>
    <dgm:cxn modelId="{3BCBF964-116E-4DCD-8489-894B45127C73}" type="presParOf" srcId="{7D1B42A6-E0B1-4E8E-8E8B-84FE2678DD04}" destId="{7035F988-F1F4-4210-9A58-3C42F519DCC3}" srcOrd="0" destOrd="0" presId="urn:microsoft.com/office/officeart/2005/8/layout/radial1"/>
    <dgm:cxn modelId="{3864C234-AAD9-4CCE-9396-572AFEBC4A62}" type="presParOf" srcId="{EE2022DD-0AD1-4933-8DA5-B80978E478AE}" destId="{15D5320D-CA8B-41DE-880F-91EAFD64B8CD}" srcOrd="2" destOrd="0" presId="urn:microsoft.com/office/officeart/2005/8/layout/radial1"/>
    <dgm:cxn modelId="{37444E3D-D459-4BBC-A39B-6E3B8BE6E23F}" type="presParOf" srcId="{EE2022DD-0AD1-4933-8DA5-B80978E478AE}" destId="{27245B45-C834-459C-BE0B-BB27E799CAA2}" srcOrd="3" destOrd="0" presId="urn:microsoft.com/office/officeart/2005/8/layout/radial1"/>
    <dgm:cxn modelId="{9DD37BD3-B099-4438-8ABC-3DB387E68D85}" type="presParOf" srcId="{27245B45-C834-459C-BE0B-BB27E799CAA2}" destId="{5C802BC0-FA50-4941-BB2B-73B44A8DC6E8}" srcOrd="0" destOrd="0" presId="urn:microsoft.com/office/officeart/2005/8/layout/radial1"/>
    <dgm:cxn modelId="{69EF957A-814A-4512-84F6-30EF916AA679}" type="presParOf" srcId="{EE2022DD-0AD1-4933-8DA5-B80978E478AE}" destId="{990CAAF7-766F-46BB-8703-AEFA14AD0EC3}" srcOrd="4" destOrd="0" presId="urn:microsoft.com/office/officeart/2005/8/layout/radial1"/>
    <dgm:cxn modelId="{9825B4E5-B8F6-4EC1-86E8-62838D5D7515}" type="presParOf" srcId="{EE2022DD-0AD1-4933-8DA5-B80978E478AE}" destId="{F440AE38-9975-4DCB-B5A2-517CA3B8BF9D}" srcOrd="5" destOrd="0" presId="urn:microsoft.com/office/officeart/2005/8/layout/radial1"/>
    <dgm:cxn modelId="{CD172585-B911-4417-90F3-6EA52A5D9796}" type="presParOf" srcId="{F440AE38-9975-4DCB-B5A2-517CA3B8BF9D}" destId="{887ADDA6-A4B2-42B7-A621-5B24B8A5D020}" srcOrd="0" destOrd="0" presId="urn:microsoft.com/office/officeart/2005/8/layout/radial1"/>
    <dgm:cxn modelId="{193F4302-5111-4F07-A28B-7470C8931DB8}" type="presParOf" srcId="{EE2022DD-0AD1-4933-8DA5-B80978E478AE}" destId="{F639A4F9-018F-4836-AEAE-40D57CFC8D80}"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279F77-2DF3-40A9-B32A-850052F31FEE}"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C17F6B15-01B7-4E67-B6FB-7859FD7A6726}">
      <dgm:prSet phldrT="[Text]"/>
      <dgm:spPr>
        <a:solidFill>
          <a:srgbClr val="FF0000"/>
        </a:solidFill>
      </dgm:spPr>
      <dgm:t>
        <a:bodyPr/>
        <a:lstStyle/>
        <a:p>
          <a:r>
            <a:rPr lang="en-US" dirty="0"/>
            <a:t>Kelvin College</a:t>
          </a:r>
        </a:p>
      </dgm:t>
    </dgm:pt>
    <dgm:pt modelId="{1C5A0902-6E82-422B-BE8A-D521690EB9AE}" type="parTrans" cxnId="{C762BE58-5285-4443-BB79-2A3627202974}">
      <dgm:prSet/>
      <dgm:spPr/>
      <dgm:t>
        <a:bodyPr/>
        <a:lstStyle/>
        <a:p>
          <a:endParaRPr lang="en-US"/>
        </a:p>
      </dgm:t>
    </dgm:pt>
    <dgm:pt modelId="{1E3C9796-2BFC-4058-9857-D457246AEBB5}" type="sibTrans" cxnId="{C762BE58-5285-4443-BB79-2A3627202974}">
      <dgm:prSet/>
      <dgm:spPr/>
      <dgm:t>
        <a:bodyPr/>
        <a:lstStyle/>
        <a:p>
          <a:endParaRPr lang="en-US"/>
        </a:p>
      </dgm:t>
    </dgm:pt>
    <dgm:pt modelId="{4CE48B48-6B6D-4119-A778-2E5579BC6282}">
      <dgm:prSet phldrT="[Text]"/>
      <dgm:spPr/>
      <dgm:t>
        <a:bodyPr/>
        <a:lstStyle/>
        <a:p>
          <a:r>
            <a:rPr lang="en-US" dirty="0" err="1"/>
            <a:t>Springburn</a:t>
          </a:r>
          <a:endParaRPr lang="en-US" dirty="0"/>
        </a:p>
        <a:p>
          <a:r>
            <a:rPr lang="en-US" dirty="0"/>
            <a:t>Campus</a:t>
          </a:r>
        </a:p>
      </dgm:t>
    </dgm:pt>
    <dgm:pt modelId="{8C15B056-0D4E-4201-A942-6FD904FD42CC}" type="parTrans" cxnId="{9AA928F9-9E8D-4902-9A9D-2A6E44985C03}">
      <dgm:prSet/>
      <dgm:spPr/>
      <dgm:t>
        <a:bodyPr/>
        <a:lstStyle/>
        <a:p>
          <a:endParaRPr lang="en-US"/>
        </a:p>
      </dgm:t>
    </dgm:pt>
    <dgm:pt modelId="{82CB7A43-0F42-40E3-AFC0-A9DF6BC062BA}" type="sibTrans" cxnId="{9AA928F9-9E8D-4902-9A9D-2A6E44985C03}">
      <dgm:prSet/>
      <dgm:spPr/>
      <dgm:t>
        <a:bodyPr/>
        <a:lstStyle/>
        <a:p>
          <a:endParaRPr lang="en-US"/>
        </a:p>
      </dgm:t>
    </dgm:pt>
    <dgm:pt modelId="{CAA7D695-FA87-4E24-9993-D6BE5C5A31FA}">
      <dgm:prSet phldrT="[Text]"/>
      <dgm:spPr/>
      <dgm:t>
        <a:bodyPr/>
        <a:lstStyle/>
        <a:p>
          <a:r>
            <a:rPr lang="en-US" dirty="0"/>
            <a:t>City Campus</a:t>
          </a:r>
        </a:p>
      </dgm:t>
    </dgm:pt>
    <dgm:pt modelId="{54877BA8-3E71-4807-B3B8-B66C53DEDE8C}" type="parTrans" cxnId="{61C61FB8-CC38-49D9-AB5F-49ABF3F412A4}">
      <dgm:prSet/>
      <dgm:spPr/>
      <dgm:t>
        <a:bodyPr/>
        <a:lstStyle/>
        <a:p>
          <a:endParaRPr lang="en-US"/>
        </a:p>
      </dgm:t>
    </dgm:pt>
    <dgm:pt modelId="{E65346D7-53AF-42BA-9DDE-BE62D9FAD75D}" type="sibTrans" cxnId="{61C61FB8-CC38-49D9-AB5F-49ABF3F412A4}">
      <dgm:prSet/>
      <dgm:spPr/>
      <dgm:t>
        <a:bodyPr/>
        <a:lstStyle/>
        <a:p>
          <a:endParaRPr lang="en-US"/>
        </a:p>
      </dgm:t>
    </dgm:pt>
    <dgm:pt modelId="{1A986158-BAD2-40A7-962D-EA914D9F7970}">
      <dgm:prSet phldrT="[Text]"/>
      <dgm:spPr/>
      <dgm:t>
        <a:bodyPr/>
        <a:lstStyle/>
        <a:p>
          <a:r>
            <a:rPr lang="en-US" dirty="0"/>
            <a:t>West End</a:t>
          </a:r>
        </a:p>
        <a:p>
          <a:r>
            <a:rPr lang="en-US" dirty="0"/>
            <a:t>Campus</a:t>
          </a:r>
        </a:p>
      </dgm:t>
    </dgm:pt>
    <dgm:pt modelId="{F7CB2807-3925-41E4-8549-5B86F87378FA}" type="parTrans" cxnId="{88291F02-1E47-44DE-B4C0-F204EF899402}">
      <dgm:prSet/>
      <dgm:spPr/>
      <dgm:t>
        <a:bodyPr/>
        <a:lstStyle/>
        <a:p>
          <a:endParaRPr lang="en-US"/>
        </a:p>
      </dgm:t>
    </dgm:pt>
    <dgm:pt modelId="{D2114BCC-A17F-4A64-841F-F4115C02CAEB}" type="sibTrans" cxnId="{88291F02-1E47-44DE-B4C0-F204EF899402}">
      <dgm:prSet/>
      <dgm:spPr/>
      <dgm:t>
        <a:bodyPr/>
        <a:lstStyle/>
        <a:p>
          <a:endParaRPr lang="en-US"/>
        </a:p>
      </dgm:t>
    </dgm:pt>
    <dgm:pt modelId="{F7EC31F0-AD63-4515-A625-F713BA58DE7F}" type="pres">
      <dgm:prSet presAssocID="{31279F77-2DF3-40A9-B32A-850052F31FEE}" presName="cycle" presStyleCnt="0">
        <dgm:presLayoutVars>
          <dgm:chMax val="1"/>
          <dgm:dir/>
          <dgm:animLvl val="ctr"/>
          <dgm:resizeHandles val="exact"/>
        </dgm:presLayoutVars>
      </dgm:prSet>
      <dgm:spPr/>
      <dgm:t>
        <a:bodyPr/>
        <a:lstStyle/>
        <a:p>
          <a:endParaRPr lang="en-US"/>
        </a:p>
      </dgm:t>
    </dgm:pt>
    <dgm:pt modelId="{430877B8-BFFA-456C-9A88-E6EBBA40DE0D}" type="pres">
      <dgm:prSet presAssocID="{C17F6B15-01B7-4E67-B6FB-7859FD7A6726}" presName="centerShape" presStyleLbl="node0" presStyleIdx="0" presStyleCnt="1"/>
      <dgm:spPr/>
      <dgm:t>
        <a:bodyPr/>
        <a:lstStyle/>
        <a:p>
          <a:endParaRPr lang="en-US"/>
        </a:p>
      </dgm:t>
    </dgm:pt>
    <dgm:pt modelId="{79E91BF3-7878-48E9-858D-C8536182B882}" type="pres">
      <dgm:prSet presAssocID="{8C15B056-0D4E-4201-A942-6FD904FD42CC}" presName="Name9" presStyleLbl="parChTrans1D2" presStyleIdx="0" presStyleCnt="3"/>
      <dgm:spPr/>
      <dgm:t>
        <a:bodyPr/>
        <a:lstStyle/>
        <a:p>
          <a:endParaRPr lang="en-US"/>
        </a:p>
      </dgm:t>
    </dgm:pt>
    <dgm:pt modelId="{6ADF7DFB-0DA7-4DA1-B7A4-C7EB208B2FD9}" type="pres">
      <dgm:prSet presAssocID="{8C15B056-0D4E-4201-A942-6FD904FD42CC}" presName="connTx" presStyleLbl="parChTrans1D2" presStyleIdx="0" presStyleCnt="3"/>
      <dgm:spPr/>
      <dgm:t>
        <a:bodyPr/>
        <a:lstStyle/>
        <a:p>
          <a:endParaRPr lang="en-US"/>
        </a:p>
      </dgm:t>
    </dgm:pt>
    <dgm:pt modelId="{3E5C00F4-CBEC-4AD2-ADD4-2265B52B2524}" type="pres">
      <dgm:prSet presAssocID="{4CE48B48-6B6D-4119-A778-2E5579BC6282}" presName="node" presStyleLbl="node1" presStyleIdx="0" presStyleCnt="3">
        <dgm:presLayoutVars>
          <dgm:bulletEnabled val="1"/>
        </dgm:presLayoutVars>
      </dgm:prSet>
      <dgm:spPr/>
      <dgm:t>
        <a:bodyPr/>
        <a:lstStyle/>
        <a:p>
          <a:endParaRPr lang="en-US"/>
        </a:p>
      </dgm:t>
    </dgm:pt>
    <dgm:pt modelId="{98F2C0C5-46F9-43C2-B705-3AC89B0114FD}" type="pres">
      <dgm:prSet presAssocID="{54877BA8-3E71-4807-B3B8-B66C53DEDE8C}" presName="Name9" presStyleLbl="parChTrans1D2" presStyleIdx="1" presStyleCnt="3"/>
      <dgm:spPr/>
      <dgm:t>
        <a:bodyPr/>
        <a:lstStyle/>
        <a:p>
          <a:endParaRPr lang="en-US"/>
        </a:p>
      </dgm:t>
    </dgm:pt>
    <dgm:pt modelId="{25073D72-5910-4079-92C7-D07FEA24C354}" type="pres">
      <dgm:prSet presAssocID="{54877BA8-3E71-4807-B3B8-B66C53DEDE8C}" presName="connTx" presStyleLbl="parChTrans1D2" presStyleIdx="1" presStyleCnt="3"/>
      <dgm:spPr/>
      <dgm:t>
        <a:bodyPr/>
        <a:lstStyle/>
        <a:p>
          <a:endParaRPr lang="en-US"/>
        </a:p>
      </dgm:t>
    </dgm:pt>
    <dgm:pt modelId="{A1DB9DAA-C154-4523-9E78-98E57B0F3945}" type="pres">
      <dgm:prSet presAssocID="{CAA7D695-FA87-4E24-9993-D6BE5C5A31FA}" presName="node" presStyleLbl="node1" presStyleIdx="1" presStyleCnt="3">
        <dgm:presLayoutVars>
          <dgm:bulletEnabled val="1"/>
        </dgm:presLayoutVars>
      </dgm:prSet>
      <dgm:spPr/>
      <dgm:t>
        <a:bodyPr/>
        <a:lstStyle/>
        <a:p>
          <a:endParaRPr lang="en-US"/>
        </a:p>
      </dgm:t>
    </dgm:pt>
    <dgm:pt modelId="{0489CF8A-A136-4684-A34F-1A4F5636C639}" type="pres">
      <dgm:prSet presAssocID="{F7CB2807-3925-41E4-8549-5B86F87378FA}" presName="Name9" presStyleLbl="parChTrans1D2" presStyleIdx="2" presStyleCnt="3"/>
      <dgm:spPr/>
      <dgm:t>
        <a:bodyPr/>
        <a:lstStyle/>
        <a:p>
          <a:endParaRPr lang="en-US"/>
        </a:p>
      </dgm:t>
    </dgm:pt>
    <dgm:pt modelId="{290F891B-BEBD-425F-A4B4-FA457D6E324A}" type="pres">
      <dgm:prSet presAssocID="{F7CB2807-3925-41E4-8549-5B86F87378FA}" presName="connTx" presStyleLbl="parChTrans1D2" presStyleIdx="2" presStyleCnt="3"/>
      <dgm:spPr/>
      <dgm:t>
        <a:bodyPr/>
        <a:lstStyle/>
        <a:p>
          <a:endParaRPr lang="en-US"/>
        </a:p>
      </dgm:t>
    </dgm:pt>
    <dgm:pt modelId="{2D1F4BCA-394E-4903-B9C5-15A68BB6A4F4}" type="pres">
      <dgm:prSet presAssocID="{1A986158-BAD2-40A7-962D-EA914D9F7970}" presName="node" presStyleLbl="node1" presStyleIdx="2" presStyleCnt="3">
        <dgm:presLayoutVars>
          <dgm:bulletEnabled val="1"/>
        </dgm:presLayoutVars>
      </dgm:prSet>
      <dgm:spPr/>
      <dgm:t>
        <a:bodyPr/>
        <a:lstStyle/>
        <a:p>
          <a:endParaRPr lang="en-US"/>
        </a:p>
      </dgm:t>
    </dgm:pt>
  </dgm:ptLst>
  <dgm:cxnLst>
    <dgm:cxn modelId="{9AA928F9-9E8D-4902-9A9D-2A6E44985C03}" srcId="{C17F6B15-01B7-4E67-B6FB-7859FD7A6726}" destId="{4CE48B48-6B6D-4119-A778-2E5579BC6282}" srcOrd="0" destOrd="0" parTransId="{8C15B056-0D4E-4201-A942-6FD904FD42CC}" sibTransId="{82CB7A43-0F42-40E3-AFC0-A9DF6BC062BA}"/>
    <dgm:cxn modelId="{BA14B80E-2EB3-4A90-B4DB-73CDF0216F64}" type="presOf" srcId="{31279F77-2DF3-40A9-B32A-850052F31FEE}" destId="{F7EC31F0-AD63-4515-A625-F713BA58DE7F}" srcOrd="0" destOrd="0" presId="urn:microsoft.com/office/officeart/2005/8/layout/radial1"/>
    <dgm:cxn modelId="{13401EDB-F8B8-4981-825F-3F293BE1F81E}" type="presOf" srcId="{F7CB2807-3925-41E4-8549-5B86F87378FA}" destId="{0489CF8A-A136-4684-A34F-1A4F5636C639}" srcOrd="0" destOrd="0" presId="urn:microsoft.com/office/officeart/2005/8/layout/radial1"/>
    <dgm:cxn modelId="{88291F02-1E47-44DE-B4C0-F204EF899402}" srcId="{C17F6B15-01B7-4E67-B6FB-7859FD7A6726}" destId="{1A986158-BAD2-40A7-962D-EA914D9F7970}" srcOrd="2" destOrd="0" parTransId="{F7CB2807-3925-41E4-8549-5B86F87378FA}" sibTransId="{D2114BCC-A17F-4A64-841F-F4115C02CAEB}"/>
    <dgm:cxn modelId="{61C61FB8-CC38-49D9-AB5F-49ABF3F412A4}" srcId="{C17F6B15-01B7-4E67-B6FB-7859FD7A6726}" destId="{CAA7D695-FA87-4E24-9993-D6BE5C5A31FA}" srcOrd="1" destOrd="0" parTransId="{54877BA8-3E71-4807-B3B8-B66C53DEDE8C}" sibTransId="{E65346D7-53AF-42BA-9DDE-BE62D9FAD75D}"/>
    <dgm:cxn modelId="{D60948C5-6802-4ECC-9DE8-EAF90AEC6BB6}" type="presOf" srcId="{F7CB2807-3925-41E4-8549-5B86F87378FA}" destId="{290F891B-BEBD-425F-A4B4-FA457D6E324A}" srcOrd="1" destOrd="0" presId="urn:microsoft.com/office/officeart/2005/8/layout/radial1"/>
    <dgm:cxn modelId="{C762BE58-5285-4443-BB79-2A3627202974}" srcId="{31279F77-2DF3-40A9-B32A-850052F31FEE}" destId="{C17F6B15-01B7-4E67-B6FB-7859FD7A6726}" srcOrd="0" destOrd="0" parTransId="{1C5A0902-6E82-422B-BE8A-D521690EB9AE}" sibTransId="{1E3C9796-2BFC-4058-9857-D457246AEBB5}"/>
    <dgm:cxn modelId="{22E71914-DA56-467B-98DF-B8151EFCA143}" type="presOf" srcId="{54877BA8-3E71-4807-B3B8-B66C53DEDE8C}" destId="{25073D72-5910-4079-92C7-D07FEA24C354}" srcOrd="1" destOrd="0" presId="urn:microsoft.com/office/officeart/2005/8/layout/radial1"/>
    <dgm:cxn modelId="{5960D25E-8802-4039-A410-E18210EF1D1C}" type="presOf" srcId="{CAA7D695-FA87-4E24-9993-D6BE5C5A31FA}" destId="{A1DB9DAA-C154-4523-9E78-98E57B0F3945}" srcOrd="0" destOrd="0" presId="urn:microsoft.com/office/officeart/2005/8/layout/radial1"/>
    <dgm:cxn modelId="{67AA13AF-F965-44DA-A80F-CF54A11A9D19}" type="presOf" srcId="{54877BA8-3E71-4807-B3B8-B66C53DEDE8C}" destId="{98F2C0C5-46F9-43C2-B705-3AC89B0114FD}" srcOrd="0" destOrd="0" presId="urn:microsoft.com/office/officeart/2005/8/layout/radial1"/>
    <dgm:cxn modelId="{F13A8671-ECBA-43CE-A507-F22D6A80FFA9}" type="presOf" srcId="{8C15B056-0D4E-4201-A942-6FD904FD42CC}" destId="{79E91BF3-7878-48E9-858D-C8536182B882}" srcOrd="0" destOrd="0" presId="urn:microsoft.com/office/officeart/2005/8/layout/radial1"/>
    <dgm:cxn modelId="{6E3F8A55-7377-42C9-9FE9-4AF68B1A399F}" type="presOf" srcId="{4CE48B48-6B6D-4119-A778-2E5579BC6282}" destId="{3E5C00F4-CBEC-4AD2-ADD4-2265B52B2524}" srcOrd="0" destOrd="0" presId="urn:microsoft.com/office/officeart/2005/8/layout/radial1"/>
    <dgm:cxn modelId="{A21364AC-419E-43F7-A7B9-BC6EEF48C6D9}" type="presOf" srcId="{8C15B056-0D4E-4201-A942-6FD904FD42CC}" destId="{6ADF7DFB-0DA7-4DA1-B7A4-C7EB208B2FD9}" srcOrd="1" destOrd="0" presId="urn:microsoft.com/office/officeart/2005/8/layout/radial1"/>
    <dgm:cxn modelId="{7B392B43-92B2-4B03-A512-3BEFD2D94F18}" type="presOf" srcId="{C17F6B15-01B7-4E67-B6FB-7859FD7A6726}" destId="{430877B8-BFFA-456C-9A88-E6EBBA40DE0D}" srcOrd="0" destOrd="0" presId="urn:microsoft.com/office/officeart/2005/8/layout/radial1"/>
    <dgm:cxn modelId="{FA09648E-8411-4FA0-ADE8-91A32C96C31C}" type="presOf" srcId="{1A986158-BAD2-40A7-962D-EA914D9F7970}" destId="{2D1F4BCA-394E-4903-B9C5-15A68BB6A4F4}" srcOrd="0" destOrd="0" presId="urn:microsoft.com/office/officeart/2005/8/layout/radial1"/>
    <dgm:cxn modelId="{F2E20F97-B9D0-4591-8243-41E1E9BFAF4E}" type="presParOf" srcId="{F7EC31F0-AD63-4515-A625-F713BA58DE7F}" destId="{430877B8-BFFA-456C-9A88-E6EBBA40DE0D}" srcOrd="0" destOrd="0" presId="urn:microsoft.com/office/officeart/2005/8/layout/radial1"/>
    <dgm:cxn modelId="{18E5DBDC-4BEC-4220-8BFC-9CA86463CEF3}" type="presParOf" srcId="{F7EC31F0-AD63-4515-A625-F713BA58DE7F}" destId="{79E91BF3-7878-48E9-858D-C8536182B882}" srcOrd="1" destOrd="0" presId="urn:microsoft.com/office/officeart/2005/8/layout/radial1"/>
    <dgm:cxn modelId="{C47F64A2-E86C-4EC4-BD4A-CB61812B6DC6}" type="presParOf" srcId="{79E91BF3-7878-48E9-858D-C8536182B882}" destId="{6ADF7DFB-0DA7-4DA1-B7A4-C7EB208B2FD9}" srcOrd="0" destOrd="0" presId="urn:microsoft.com/office/officeart/2005/8/layout/radial1"/>
    <dgm:cxn modelId="{DC276616-1727-45FC-B56B-34C7413BB522}" type="presParOf" srcId="{F7EC31F0-AD63-4515-A625-F713BA58DE7F}" destId="{3E5C00F4-CBEC-4AD2-ADD4-2265B52B2524}" srcOrd="2" destOrd="0" presId="urn:microsoft.com/office/officeart/2005/8/layout/radial1"/>
    <dgm:cxn modelId="{3C28895B-A36C-41AC-AB55-4B0047D421B1}" type="presParOf" srcId="{F7EC31F0-AD63-4515-A625-F713BA58DE7F}" destId="{98F2C0C5-46F9-43C2-B705-3AC89B0114FD}" srcOrd="3" destOrd="0" presId="urn:microsoft.com/office/officeart/2005/8/layout/radial1"/>
    <dgm:cxn modelId="{F765309F-EE15-4905-89CB-073889356C2F}" type="presParOf" srcId="{98F2C0C5-46F9-43C2-B705-3AC89B0114FD}" destId="{25073D72-5910-4079-92C7-D07FEA24C354}" srcOrd="0" destOrd="0" presId="urn:microsoft.com/office/officeart/2005/8/layout/radial1"/>
    <dgm:cxn modelId="{7E4D7693-BC27-4E11-97D6-4DD2DE804395}" type="presParOf" srcId="{F7EC31F0-AD63-4515-A625-F713BA58DE7F}" destId="{A1DB9DAA-C154-4523-9E78-98E57B0F3945}" srcOrd="4" destOrd="0" presId="urn:microsoft.com/office/officeart/2005/8/layout/radial1"/>
    <dgm:cxn modelId="{EFA68DE5-9505-4434-B8CD-070504F73122}" type="presParOf" srcId="{F7EC31F0-AD63-4515-A625-F713BA58DE7F}" destId="{0489CF8A-A136-4684-A34F-1A4F5636C639}" srcOrd="5" destOrd="0" presId="urn:microsoft.com/office/officeart/2005/8/layout/radial1"/>
    <dgm:cxn modelId="{71354446-5AC1-4D7C-A7CD-B8AF6DE6534E}" type="presParOf" srcId="{0489CF8A-A136-4684-A34F-1A4F5636C639}" destId="{290F891B-BEBD-425F-A4B4-FA457D6E324A}" srcOrd="0" destOrd="0" presId="urn:microsoft.com/office/officeart/2005/8/layout/radial1"/>
    <dgm:cxn modelId="{DF8EE259-CDE1-46E2-81ED-33F073E2827C}" type="presParOf" srcId="{F7EC31F0-AD63-4515-A625-F713BA58DE7F}" destId="{2D1F4BCA-394E-4903-B9C5-15A68BB6A4F4}" srcOrd="6" destOrd="0" presId="urn:microsoft.com/office/officeart/2005/8/layout/radia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DC8E9B-C47E-4A94-9595-DAD3FC40BAD9}"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C3A503C5-F779-45AF-9B16-9DDB8FEDF3C9}">
      <dgm:prSet phldrT="[Text]"/>
      <dgm:spPr>
        <a:solidFill>
          <a:srgbClr val="FF0000"/>
        </a:solidFill>
      </dgm:spPr>
      <dgm:t>
        <a:bodyPr/>
        <a:lstStyle/>
        <a:p>
          <a:r>
            <a:rPr lang="en-US" b="1" dirty="0"/>
            <a:t>City of Glasgow </a:t>
          </a:r>
        </a:p>
      </dgm:t>
    </dgm:pt>
    <dgm:pt modelId="{555E9352-E4A7-4F38-8197-91CCDF261626}" type="parTrans" cxnId="{0702C53C-D59E-4336-92B8-3BCEB1C5661B}">
      <dgm:prSet/>
      <dgm:spPr/>
      <dgm:t>
        <a:bodyPr/>
        <a:lstStyle/>
        <a:p>
          <a:endParaRPr lang="en-US"/>
        </a:p>
      </dgm:t>
    </dgm:pt>
    <dgm:pt modelId="{DD044650-822F-4E9D-9A81-8978E56AE337}" type="sibTrans" cxnId="{0702C53C-D59E-4336-92B8-3BCEB1C5661B}">
      <dgm:prSet/>
      <dgm:spPr/>
      <dgm:t>
        <a:bodyPr/>
        <a:lstStyle/>
        <a:p>
          <a:endParaRPr lang="en-US"/>
        </a:p>
      </dgm:t>
    </dgm:pt>
    <dgm:pt modelId="{EE2022DD-0AD1-4933-8DA5-B80978E478AE}" type="pres">
      <dgm:prSet presAssocID="{40DC8E9B-C47E-4A94-9595-DAD3FC40BAD9}" presName="cycle" presStyleCnt="0">
        <dgm:presLayoutVars>
          <dgm:chMax val="1"/>
          <dgm:dir/>
          <dgm:animLvl val="ctr"/>
          <dgm:resizeHandles val="exact"/>
        </dgm:presLayoutVars>
      </dgm:prSet>
      <dgm:spPr/>
      <dgm:t>
        <a:bodyPr/>
        <a:lstStyle/>
        <a:p>
          <a:endParaRPr lang="en-US"/>
        </a:p>
      </dgm:t>
    </dgm:pt>
    <dgm:pt modelId="{BB4CA75E-B933-427C-A4FC-02AFFDE9C323}" type="pres">
      <dgm:prSet presAssocID="{C3A503C5-F779-45AF-9B16-9DDB8FEDF3C9}" presName="centerShape" presStyleLbl="node0" presStyleIdx="0" presStyleCnt="1" custScaleX="66971" custScaleY="49097"/>
      <dgm:spPr/>
      <dgm:t>
        <a:bodyPr/>
        <a:lstStyle/>
        <a:p>
          <a:endParaRPr lang="en-US"/>
        </a:p>
      </dgm:t>
    </dgm:pt>
  </dgm:ptLst>
  <dgm:cxnLst>
    <dgm:cxn modelId="{D023FC44-80BC-4934-9331-DFC9C6C35406}" type="presOf" srcId="{40DC8E9B-C47E-4A94-9595-DAD3FC40BAD9}" destId="{EE2022DD-0AD1-4933-8DA5-B80978E478AE}" srcOrd="0" destOrd="0" presId="urn:microsoft.com/office/officeart/2005/8/layout/radial1"/>
    <dgm:cxn modelId="{0702C53C-D59E-4336-92B8-3BCEB1C5661B}" srcId="{40DC8E9B-C47E-4A94-9595-DAD3FC40BAD9}" destId="{C3A503C5-F779-45AF-9B16-9DDB8FEDF3C9}" srcOrd="0" destOrd="0" parTransId="{555E9352-E4A7-4F38-8197-91CCDF261626}" sibTransId="{DD044650-822F-4E9D-9A81-8978E56AE337}"/>
    <dgm:cxn modelId="{78DD6A8B-B356-4EF5-8504-4472EF5F4C02}" type="presOf" srcId="{C3A503C5-F779-45AF-9B16-9DDB8FEDF3C9}" destId="{BB4CA75E-B933-427C-A4FC-02AFFDE9C323}" srcOrd="0" destOrd="0" presId="urn:microsoft.com/office/officeart/2005/8/layout/radial1"/>
    <dgm:cxn modelId="{B3D7CDD1-DD42-4A6C-8ECE-90554106BC95}" type="presParOf" srcId="{EE2022DD-0AD1-4933-8DA5-B80978E478AE}" destId="{BB4CA75E-B933-427C-A4FC-02AFFDE9C323}" srcOrd="0" destOrd="0" presId="urn:microsoft.com/office/officeart/2005/8/layout/radial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DC8E9B-C47E-4A94-9595-DAD3FC40BAD9}"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C3A503C5-F779-45AF-9B16-9DDB8FEDF3C9}">
      <dgm:prSet phldrT="[Text]"/>
      <dgm:spPr>
        <a:solidFill>
          <a:srgbClr val="FF0000"/>
        </a:solidFill>
      </dgm:spPr>
      <dgm:t>
        <a:bodyPr/>
        <a:lstStyle/>
        <a:p>
          <a:r>
            <a:rPr lang="en-US" dirty="0"/>
            <a:t>West College Scotland</a:t>
          </a:r>
        </a:p>
      </dgm:t>
    </dgm:pt>
    <dgm:pt modelId="{555E9352-E4A7-4F38-8197-91CCDF261626}" type="parTrans" cxnId="{0702C53C-D59E-4336-92B8-3BCEB1C5661B}">
      <dgm:prSet/>
      <dgm:spPr/>
      <dgm:t>
        <a:bodyPr/>
        <a:lstStyle/>
        <a:p>
          <a:endParaRPr lang="en-US"/>
        </a:p>
      </dgm:t>
    </dgm:pt>
    <dgm:pt modelId="{DD044650-822F-4E9D-9A81-8978E56AE337}" type="sibTrans" cxnId="{0702C53C-D59E-4336-92B8-3BCEB1C5661B}">
      <dgm:prSet/>
      <dgm:spPr/>
      <dgm:t>
        <a:bodyPr/>
        <a:lstStyle/>
        <a:p>
          <a:endParaRPr lang="en-US"/>
        </a:p>
      </dgm:t>
    </dgm:pt>
    <dgm:pt modelId="{9A6B6D89-97E5-47D6-8FB7-A13F6CFCD1B8}">
      <dgm:prSet phldrT="[Text]"/>
      <dgm:spPr/>
      <dgm:t>
        <a:bodyPr/>
        <a:lstStyle/>
        <a:p>
          <a:r>
            <a:rPr lang="en-US" dirty="0"/>
            <a:t>Clydebank Campus</a:t>
          </a:r>
        </a:p>
      </dgm:t>
    </dgm:pt>
    <dgm:pt modelId="{6319B41C-7A56-4443-B8E2-BFD73A43ADF4}" type="parTrans" cxnId="{46091058-2947-43B5-83B0-8A565CB34D00}">
      <dgm:prSet/>
      <dgm:spPr/>
      <dgm:t>
        <a:bodyPr/>
        <a:lstStyle/>
        <a:p>
          <a:endParaRPr lang="en-US"/>
        </a:p>
      </dgm:t>
    </dgm:pt>
    <dgm:pt modelId="{3AE34749-EE5B-4152-A16B-AC53A6518D97}" type="sibTrans" cxnId="{46091058-2947-43B5-83B0-8A565CB34D00}">
      <dgm:prSet/>
      <dgm:spPr/>
      <dgm:t>
        <a:bodyPr/>
        <a:lstStyle/>
        <a:p>
          <a:endParaRPr lang="en-US"/>
        </a:p>
      </dgm:t>
    </dgm:pt>
    <dgm:pt modelId="{20434BDD-ABEF-422E-9835-78607D73F25B}">
      <dgm:prSet phldrT="[Text]"/>
      <dgm:spPr/>
      <dgm:t>
        <a:bodyPr/>
        <a:lstStyle/>
        <a:p>
          <a:r>
            <a:rPr lang="en-US" dirty="0"/>
            <a:t>Greenock Campus</a:t>
          </a:r>
        </a:p>
      </dgm:t>
    </dgm:pt>
    <dgm:pt modelId="{2054A3FC-B207-4218-82A3-CA0E9B52243C}" type="parTrans" cxnId="{9B668A81-B9EC-4B40-9899-0A8CC9DAEC6C}">
      <dgm:prSet/>
      <dgm:spPr/>
      <dgm:t>
        <a:bodyPr/>
        <a:lstStyle/>
        <a:p>
          <a:endParaRPr lang="en-US"/>
        </a:p>
      </dgm:t>
    </dgm:pt>
    <dgm:pt modelId="{3E1752D6-52A5-4468-AD9C-B5B9D15EEB80}" type="sibTrans" cxnId="{9B668A81-B9EC-4B40-9899-0A8CC9DAEC6C}">
      <dgm:prSet/>
      <dgm:spPr/>
      <dgm:t>
        <a:bodyPr/>
        <a:lstStyle/>
        <a:p>
          <a:endParaRPr lang="en-US"/>
        </a:p>
      </dgm:t>
    </dgm:pt>
    <dgm:pt modelId="{9E91CF3E-A7F2-48BE-A715-D9C0A2F0CC54}">
      <dgm:prSet phldrT="[Text]"/>
      <dgm:spPr/>
      <dgm:t>
        <a:bodyPr/>
        <a:lstStyle/>
        <a:p>
          <a:r>
            <a:rPr lang="en-US" dirty="0"/>
            <a:t>Paisley Campus</a:t>
          </a:r>
        </a:p>
      </dgm:t>
    </dgm:pt>
    <dgm:pt modelId="{8D13F769-15B5-4A7A-9F57-E7EC98A88440}" type="parTrans" cxnId="{140FE0FF-98E2-45BB-B2CE-7F0464F93AA2}">
      <dgm:prSet/>
      <dgm:spPr/>
      <dgm:t>
        <a:bodyPr/>
        <a:lstStyle/>
        <a:p>
          <a:endParaRPr lang="en-US"/>
        </a:p>
      </dgm:t>
    </dgm:pt>
    <dgm:pt modelId="{5D283410-C38F-457E-A9BB-FC814CE97152}" type="sibTrans" cxnId="{140FE0FF-98E2-45BB-B2CE-7F0464F93AA2}">
      <dgm:prSet/>
      <dgm:spPr/>
      <dgm:t>
        <a:bodyPr/>
        <a:lstStyle/>
        <a:p>
          <a:endParaRPr lang="en-US"/>
        </a:p>
      </dgm:t>
    </dgm:pt>
    <dgm:pt modelId="{EE2022DD-0AD1-4933-8DA5-B80978E478AE}" type="pres">
      <dgm:prSet presAssocID="{40DC8E9B-C47E-4A94-9595-DAD3FC40BAD9}" presName="cycle" presStyleCnt="0">
        <dgm:presLayoutVars>
          <dgm:chMax val="1"/>
          <dgm:dir/>
          <dgm:animLvl val="ctr"/>
          <dgm:resizeHandles val="exact"/>
        </dgm:presLayoutVars>
      </dgm:prSet>
      <dgm:spPr/>
      <dgm:t>
        <a:bodyPr/>
        <a:lstStyle/>
        <a:p>
          <a:endParaRPr lang="en-US"/>
        </a:p>
      </dgm:t>
    </dgm:pt>
    <dgm:pt modelId="{BB4CA75E-B933-427C-A4FC-02AFFDE9C323}" type="pres">
      <dgm:prSet presAssocID="{C3A503C5-F779-45AF-9B16-9DDB8FEDF3C9}" presName="centerShape" presStyleLbl="node0" presStyleIdx="0" presStyleCnt="1"/>
      <dgm:spPr/>
      <dgm:t>
        <a:bodyPr/>
        <a:lstStyle/>
        <a:p>
          <a:endParaRPr lang="en-US"/>
        </a:p>
      </dgm:t>
    </dgm:pt>
    <dgm:pt modelId="{7D1B42A6-E0B1-4E8E-8E8B-84FE2678DD04}" type="pres">
      <dgm:prSet presAssocID="{6319B41C-7A56-4443-B8E2-BFD73A43ADF4}" presName="Name9" presStyleLbl="parChTrans1D2" presStyleIdx="0" presStyleCnt="3"/>
      <dgm:spPr/>
      <dgm:t>
        <a:bodyPr/>
        <a:lstStyle/>
        <a:p>
          <a:endParaRPr lang="en-US"/>
        </a:p>
      </dgm:t>
    </dgm:pt>
    <dgm:pt modelId="{7035F988-F1F4-4210-9A58-3C42F519DCC3}" type="pres">
      <dgm:prSet presAssocID="{6319B41C-7A56-4443-B8E2-BFD73A43ADF4}" presName="connTx" presStyleLbl="parChTrans1D2" presStyleIdx="0" presStyleCnt="3"/>
      <dgm:spPr/>
      <dgm:t>
        <a:bodyPr/>
        <a:lstStyle/>
        <a:p>
          <a:endParaRPr lang="en-US"/>
        </a:p>
      </dgm:t>
    </dgm:pt>
    <dgm:pt modelId="{15D5320D-CA8B-41DE-880F-91EAFD64B8CD}" type="pres">
      <dgm:prSet presAssocID="{9A6B6D89-97E5-47D6-8FB7-A13F6CFCD1B8}" presName="node" presStyleLbl="node1" presStyleIdx="0" presStyleCnt="3">
        <dgm:presLayoutVars>
          <dgm:bulletEnabled val="1"/>
        </dgm:presLayoutVars>
      </dgm:prSet>
      <dgm:spPr/>
      <dgm:t>
        <a:bodyPr/>
        <a:lstStyle/>
        <a:p>
          <a:endParaRPr lang="en-US"/>
        </a:p>
      </dgm:t>
    </dgm:pt>
    <dgm:pt modelId="{27245B45-C834-459C-BE0B-BB27E799CAA2}" type="pres">
      <dgm:prSet presAssocID="{2054A3FC-B207-4218-82A3-CA0E9B52243C}" presName="Name9" presStyleLbl="parChTrans1D2" presStyleIdx="1" presStyleCnt="3"/>
      <dgm:spPr/>
      <dgm:t>
        <a:bodyPr/>
        <a:lstStyle/>
        <a:p>
          <a:endParaRPr lang="en-US"/>
        </a:p>
      </dgm:t>
    </dgm:pt>
    <dgm:pt modelId="{5C802BC0-FA50-4941-BB2B-73B44A8DC6E8}" type="pres">
      <dgm:prSet presAssocID="{2054A3FC-B207-4218-82A3-CA0E9B52243C}" presName="connTx" presStyleLbl="parChTrans1D2" presStyleIdx="1" presStyleCnt="3"/>
      <dgm:spPr/>
      <dgm:t>
        <a:bodyPr/>
        <a:lstStyle/>
        <a:p>
          <a:endParaRPr lang="en-US"/>
        </a:p>
      </dgm:t>
    </dgm:pt>
    <dgm:pt modelId="{990CAAF7-766F-46BB-8703-AEFA14AD0EC3}" type="pres">
      <dgm:prSet presAssocID="{20434BDD-ABEF-422E-9835-78607D73F25B}" presName="node" presStyleLbl="node1" presStyleIdx="1" presStyleCnt="3">
        <dgm:presLayoutVars>
          <dgm:bulletEnabled val="1"/>
        </dgm:presLayoutVars>
      </dgm:prSet>
      <dgm:spPr/>
      <dgm:t>
        <a:bodyPr/>
        <a:lstStyle/>
        <a:p>
          <a:endParaRPr lang="en-US"/>
        </a:p>
      </dgm:t>
    </dgm:pt>
    <dgm:pt modelId="{F440AE38-9975-4DCB-B5A2-517CA3B8BF9D}" type="pres">
      <dgm:prSet presAssocID="{8D13F769-15B5-4A7A-9F57-E7EC98A88440}" presName="Name9" presStyleLbl="parChTrans1D2" presStyleIdx="2" presStyleCnt="3"/>
      <dgm:spPr/>
      <dgm:t>
        <a:bodyPr/>
        <a:lstStyle/>
        <a:p>
          <a:endParaRPr lang="en-US"/>
        </a:p>
      </dgm:t>
    </dgm:pt>
    <dgm:pt modelId="{887ADDA6-A4B2-42B7-A621-5B24B8A5D020}" type="pres">
      <dgm:prSet presAssocID="{8D13F769-15B5-4A7A-9F57-E7EC98A88440}" presName="connTx" presStyleLbl="parChTrans1D2" presStyleIdx="2" presStyleCnt="3"/>
      <dgm:spPr/>
      <dgm:t>
        <a:bodyPr/>
        <a:lstStyle/>
        <a:p>
          <a:endParaRPr lang="en-US"/>
        </a:p>
      </dgm:t>
    </dgm:pt>
    <dgm:pt modelId="{F639A4F9-018F-4836-AEAE-40D57CFC8D80}" type="pres">
      <dgm:prSet presAssocID="{9E91CF3E-A7F2-48BE-A715-D9C0A2F0CC54}" presName="node" presStyleLbl="node1" presStyleIdx="2" presStyleCnt="3">
        <dgm:presLayoutVars>
          <dgm:bulletEnabled val="1"/>
        </dgm:presLayoutVars>
      </dgm:prSet>
      <dgm:spPr/>
      <dgm:t>
        <a:bodyPr/>
        <a:lstStyle/>
        <a:p>
          <a:endParaRPr lang="en-US"/>
        </a:p>
      </dgm:t>
    </dgm:pt>
  </dgm:ptLst>
  <dgm:cxnLst>
    <dgm:cxn modelId="{46091058-2947-43B5-83B0-8A565CB34D00}" srcId="{C3A503C5-F779-45AF-9B16-9DDB8FEDF3C9}" destId="{9A6B6D89-97E5-47D6-8FB7-A13F6CFCD1B8}" srcOrd="0" destOrd="0" parTransId="{6319B41C-7A56-4443-B8E2-BFD73A43ADF4}" sibTransId="{3AE34749-EE5B-4152-A16B-AC53A6518D97}"/>
    <dgm:cxn modelId="{0702C53C-D59E-4336-92B8-3BCEB1C5661B}" srcId="{40DC8E9B-C47E-4A94-9595-DAD3FC40BAD9}" destId="{C3A503C5-F779-45AF-9B16-9DDB8FEDF3C9}" srcOrd="0" destOrd="0" parTransId="{555E9352-E4A7-4F38-8197-91CCDF261626}" sibTransId="{DD044650-822F-4E9D-9A81-8978E56AE337}"/>
    <dgm:cxn modelId="{140FE0FF-98E2-45BB-B2CE-7F0464F93AA2}" srcId="{C3A503C5-F779-45AF-9B16-9DDB8FEDF3C9}" destId="{9E91CF3E-A7F2-48BE-A715-D9C0A2F0CC54}" srcOrd="2" destOrd="0" parTransId="{8D13F769-15B5-4A7A-9F57-E7EC98A88440}" sibTransId="{5D283410-C38F-457E-A9BB-FC814CE97152}"/>
    <dgm:cxn modelId="{9B668A81-B9EC-4B40-9899-0A8CC9DAEC6C}" srcId="{C3A503C5-F779-45AF-9B16-9DDB8FEDF3C9}" destId="{20434BDD-ABEF-422E-9835-78607D73F25B}" srcOrd="1" destOrd="0" parTransId="{2054A3FC-B207-4218-82A3-CA0E9B52243C}" sibTransId="{3E1752D6-52A5-4468-AD9C-B5B9D15EEB80}"/>
    <dgm:cxn modelId="{D78F91F9-1389-4C21-88F5-0CE9DAED61BF}" type="presOf" srcId="{8D13F769-15B5-4A7A-9F57-E7EC98A88440}" destId="{F440AE38-9975-4DCB-B5A2-517CA3B8BF9D}" srcOrd="0" destOrd="0" presId="urn:microsoft.com/office/officeart/2005/8/layout/radial1"/>
    <dgm:cxn modelId="{EFB71523-D7C7-461D-90E2-5032952A22D6}" type="presOf" srcId="{6319B41C-7A56-4443-B8E2-BFD73A43ADF4}" destId="{7D1B42A6-E0B1-4E8E-8E8B-84FE2678DD04}" srcOrd="0" destOrd="0" presId="urn:microsoft.com/office/officeart/2005/8/layout/radial1"/>
    <dgm:cxn modelId="{D023FC44-80BC-4934-9331-DFC9C6C35406}" type="presOf" srcId="{40DC8E9B-C47E-4A94-9595-DAD3FC40BAD9}" destId="{EE2022DD-0AD1-4933-8DA5-B80978E478AE}" srcOrd="0" destOrd="0" presId="urn:microsoft.com/office/officeart/2005/8/layout/radial1"/>
    <dgm:cxn modelId="{9C0465F9-CFC6-4462-8279-F9F5C83275BA}" type="presOf" srcId="{9E91CF3E-A7F2-48BE-A715-D9C0A2F0CC54}" destId="{F639A4F9-018F-4836-AEAE-40D57CFC8D80}" srcOrd="0" destOrd="0" presId="urn:microsoft.com/office/officeart/2005/8/layout/radial1"/>
    <dgm:cxn modelId="{78DD6A8B-B356-4EF5-8504-4472EF5F4C02}" type="presOf" srcId="{C3A503C5-F779-45AF-9B16-9DDB8FEDF3C9}" destId="{BB4CA75E-B933-427C-A4FC-02AFFDE9C323}" srcOrd="0" destOrd="0" presId="urn:microsoft.com/office/officeart/2005/8/layout/radial1"/>
    <dgm:cxn modelId="{E767A16D-857D-4308-BB3D-A812B755999A}" type="presOf" srcId="{6319B41C-7A56-4443-B8E2-BFD73A43ADF4}" destId="{7035F988-F1F4-4210-9A58-3C42F519DCC3}" srcOrd="1" destOrd="0" presId="urn:microsoft.com/office/officeart/2005/8/layout/radial1"/>
    <dgm:cxn modelId="{0F3E36B6-7D85-4B5A-BC73-C9758D72BCA3}" type="presOf" srcId="{20434BDD-ABEF-422E-9835-78607D73F25B}" destId="{990CAAF7-766F-46BB-8703-AEFA14AD0EC3}" srcOrd="0" destOrd="0" presId="urn:microsoft.com/office/officeart/2005/8/layout/radial1"/>
    <dgm:cxn modelId="{23997B4C-9DAE-40A6-8D42-F795B4E7BC0B}" type="presOf" srcId="{9A6B6D89-97E5-47D6-8FB7-A13F6CFCD1B8}" destId="{15D5320D-CA8B-41DE-880F-91EAFD64B8CD}" srcOrd="0" destOrd="0" presId="urn:microsoft.com/office/officeart/2005/8/layout/radial1"/>
    <dgm:cxn modelId="{0E6A3FEB-A3AB-47AB-AB29-BD15511697FD}" type="presOf" srcId="{2054A3FC-B207-4218-82A3-CA0E9B52243C}" destId="{5C802BC0-FA50-4941-BB2B-73B44A8DC6E8}" srcOrd="1" destOrd="0" presId="urn:microsoft.com/office/officeart/2005/8/layout/radial1"/>
    <dgm:cxn modelId="{48E5162D-5D4F-4EFA-9140-E0094ABAF5E2}" type="presOf" srcId="{8D13F769-15B5-4A7A-9F57-E7EC98A88440}" destId="{887ADDA6-A4B2-42B7-A621-5B24B8A5D020}" srcOrd="1" destOrd="0" presId="urn:microsoft.com/office/officeart/2005/8/layout/radial1"/>
    <dgm:cxn modelId="{3992D0F3-27B5-4EEE-B689-BBB7C7C89866}" type="presOf" srcId="{2054A3FC-B207-4218-82A3-CA0E9B52243C}" destId="{27245B45-C834-459C-BE0B-BB27E799CAA2}" srcOrd="0" destOrd="0" presId="urn:microsoft.com/office/officeart/2005/8/layout/radial1"/>
    <dgm:cxn modelId="{B3D7CDD1-DD42-4A6C-8ECE-90554106BC95}" type="presParOf" srcId="{EE2022DD-0AD1-4933-8DA5-B80978E478AE}" destId="{BB4CA75E-B933-427C-A4FC-02AFFDE9C323}" srcOrd="0" destOrd="0" presId="urn:microsoft.com/office/officeart/2005/8/layout/radial1"/>
    <dgm:cxn modelId="{C092979E-4029-4E65-B8AE-49E93AAECFBE}" type="presParOf" srcId="{EE2022DD-0AD1-4933-8DA5-B80978E478AE}" destId="{7D1B42A6-E0B1-4E8E-8E8B-84FE2678DD04}" srcOrd="1" destOrd="0" presId="urn:microsoft.com/office/officeart/2005/8/layout/radial1"/>
    <dgm:cxn modelId="{3BCBF964-116E-4DCD-8489-894B45127C73}" type="presParOf" srcId="{7D1B42A6-E0B1-4E8E-8E8B-84FE2678DD04}" destId="{7035F988-F1F4-4210-9A58-3C42F519DCC3}" srcOrd="0" destOrd="0" presId="urn:microsoft.com/office/officeart/2005/8/layout/radial1"/>
    <dgm:cxn modelId="{3864C234-AAD9-4CCE-9396-572AFEBC4A62}" type="presParOf" srcId="{EE2022DD-0AD1-4933-8DA5-B80978E478AE}" destId="{15D5320D-CA8B-41DE-880F-91EAFD64B8CD}" srcOrd="2" destOrd="0" presId="urn:microsoft.com/office/officeart/2005/8/layout/radial1"/>
    <dgm:cxn modelId="{37444E3D-D459-4BBC-A39B-6E3B8BE6E23F}" type="presParOf" srcId="{EE2022DD-0AD1-4933-8DA5-B80978E478AE}" destId="{27245B45-C834-459C-BE0B-BB27E799CAA2}" srcOrd="3" destOrd="0" presId="urn:microsoft.com/office/officeart/2005/8/layout/radial1"/>
    <dgm:cxn modelId="{9DD37BD3-B099-4438-8ABC-3DB387E68D85}" type="presParOf" srcId="{27245B45-C834-459C-BE0B-BB27E799CAA2}" destId="{5C802BC0-FA50-4941-BB2B-73B44A8DC6E8}" srcOrd="0" destOrd="0" presId="urn:microsoft.com/office/officeart/2005/8/layout/radial1"/>
    <dgm:cxn modelId="{69EF957A-814A-4512-84F6-30EF916AA679}" type="presParOf" srcId="{EE2022DD-0AD1-4933-8DA5-B80978E478AE}" destId="{990CAAF7-766F-46BB-8703-AEFA14AD0EC3}" srcOrd="4" destOrd="0" presId="urn:microsoft.com/office/officeart/2005/8/layout/radial1"/>
    <dgm:cxn modelId="{9825B4E5-B8F6-4EC1-86E8-62838D5D7515}" type="presParOf" srcId="{EE2022DD-0AD1-4933-8DA5-B80978E478AE}" destId="{F440AE38-9975-4DCB-B5A2-517CA3B8BF9D}" srcOrd="5" destOrd="0" presId="urn:microsoft.com/office/officeart/2005/8/layout/radial1"/>
    <dgm:cxn modelId="{CD172585-B911-4417-90F3-6EA52A5D9796}" type="presParOf" srcId="{F440AE38-9975-4DCB-B5A2-517CA3B8BF9D}" destId="{887ADDA6-A4B2-42B7-A621-5B24B8A5D020}" srcOrd="0" destOrd="0" presId="urn:microsoft.com/office/officeart/2005/8/layout/radial1"/>
    <dgm:cxn modelId="{193F4302-5111-4F07-A28B-7470C8931DB8}" type="presParOf" srcId="{EE2022DD-0AD1-4933-8DA5-B80978E478AE}" destId="{F639A4F9-018F-4836-AEAE-40D57CFC8D80}" srcOrd="6" destOrd="0" presId="urn:microsoft.com/office/officeart/2005/8/layout/radial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EAC77D-C153-473A-8A6B-1C9DB124AFCA}"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7E0368F8-4AF9-4141-B790-28703FA48275}">
      <dgm:prSet phldrT="[Text]">
        <dgm:style>
          <a:lnRef idx="2">
            <a:schemeClr val="accent2">
              <a:shade val="50000"/>
            </a:schemeClr>
          </a:lnRef>
          <a:fillRef idx="1">
            <a:schemeClr val="accent2"/>
          </a:fillRef>
          <a:effectRef idx="0">
            <a:schemeClr val="accent2"/>
          </a:effectRef>
          <a:fontRef idx="minor">
            <a:schemeClr val="lt1"/>
          </a:fontRef>
        </dgm:style>
      </dgm:prSet>
      <dgm:spPr>
        <a:solidFill>
          <a:srgbClr val="FF0000"/>
        </a:solidFill>
      </dgm:spPr>
      <dgm:t>
        <a:bodyPr/>
        <a:lstStyle/>
        <a:p>
          <a:r>
            <a:rPr lang="en-US" dirty="0"/>
            <a:t>Applicant researches where to study</a:t>
          </a:r>
        </a:p>
      </dgm:t>
    </dgm:pt>
    <dgm:pt modelId="{30A16708-824A-4DE2-8B72-E24A70976245}" type="parTrans" cxnId="{68DD9DDA-F731-4491-AB80-C2F08399AE12}">
      <dgm:prSet/>
      <dgm:spPr/>
      <dgm:t>
        <a:bodyPr/>
        <a:lstStyle/>
        <a:p>
          <a:endParaRPr lang="en-US"/>
        </a:p>
      </dgm:t>
    </dgm:pt>
    <dgm:pt modelId="{D34F2F1C-43D8-4919-BC6C-535647FA67BC}" type="sibTrans" cxnId="{68DD9DDA-F731-4491-AB80-C2F08399AE12}">
      <dgm:prSet/>
      <dgm:spPr/>
      <dgm:t>
        <a:bodyPr/>
        <a:lstStyle/>
        <a:p>
          <a:endParaRPr lang="en-US"/>
        </a:p>
      </dgm:t>
    </dgm:pt>
    <dgm:pt modelId="{BB45BC89-14B1-497A-A24F-B22507CED6F9}">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a:t>Registers online with UCAS</a:t>
          </a:r>
        </a:p>
      </dgm:t>
    </dgm:pt>
    <dgm:pt modelId="{A69B8236-8FC1-491D-ADBC-6CB8CA8F3F1A}" type="parTrans" cxnId="{BEC15063-2916-444F-985A-CF289D839B88}">
      <dgm:prSet/>
      <dgm:spPr/>
      <dgm:t>
        <a:bodyPr/>
        <a:lstStyle/>
        <a:p>
          <a:endParaRPr lang="en-US"/>
        </a:p>
      </dgm:t>
    </dgm:pt>
    <dgm:pt modelId="{51FDB113-AD1C-4874-A915-77FAE27ECC08}" type="sibTrans" cxnId="{BEC15063-2916-444F-985A-CF289D839B88}">
      <dgm:prSet/>
      <dgm:spPr/>
      <dgm:t>
        <a:bodyPr/>
        <a:lstStyle/>
        <a:p>
          <a:endParaRPr lang="en-US"/>
        </a:p>
      </dgm:t>
    </dgm:pt>
    <dgm:pt modelId="{38FCB0C8-86C3-46E4-966B-A5FE4CADA0EE}">
      <dgm:prSet phldrT="[Text]"/>
      <dgm:spPr>
        <a:solidFill>
          <a:srgbClr val="0070C0"/>
        </a:solidFill>
      </dgm:spPr>
      <dgm:t>
        <a:bodyPr/>
        <a:lstStyle/>
        <a:p>
          <a:r>
            <a:rPr lang="en-US" dirty="0"/>
            <a:t>Guidance Teachers support pupils with their application via PSE</a:t>
          </a:r>
        </a:p>
      </dgm:t>
    </dgm:pt>
    <dgm:pt modelId="{9AFB345E-C33A-47F6-8029-48EA37A36D51}" type="parTrans" cxnId="{2B3CA43D-F4AB-4B54-8137-5AC87FECB70F}">
      <dgm:prSet/>
      <dgm:spPr/>
      <dgm:t>
        <a:bodyPr/>
        <a:lstStyle/>
        <a:p>
          <a:endParaRPr lang="en-US"/>
        </a:p>
      </dgm:t>
    </dgm:pt>
    <dgm:pt modelId="{A0ABE643-0B6F-4C18-989F-78513D74BF3A}" type="sibTrans" cxnId="{2B3CA43D-F4AB-4B54-8137-5AC87FECB70F}">
      <dgm:prSet/>
      <dgm:spPr/>
      <dgm:t>
        <a:bodyPr/>
        <a:lstStyle/>
        <a:p>
          <a:endParaRPr lang="en-US"/>
        </a:p>
      </dgm:t>
    </dgm:pt>
    <dgm:pt modelId="{5068AFD8-0340-445B-865E-C44009084041}">
      <dgm:prSet phldrT="[Text]"/>
      <dgm:spPr/>
      <dgm:t>
        <a:bodyPr/>
        <a:lstStyle/>
        <a:p>
          <a:r>
            <a:rPr lang="en-US" dirty="0"/>
            <a:t>School sends form electronically to UCAS</a:t>
          </a:r>
        </a:p>
      </dgm:t>
    </dgm:pt>
    <dgm:pt modelId="{7489B488-0308-44F3-8910-EE4EF0915B16}" type="parTrans" cxnId="{C0B7A61C-4C71-4508-BB46-8697A7D06884}">
      <dgm:prSet/>
      <dgm:spPr/>
      <dgm:t>
        <a:bodyPr/>
        <a:lstStyle/>
        <a:p>
          <a:endParaRPr lang="en-US"/>
        </a:p>
      </dgm:t>
    </dgm:pt>
    <dgm:pt modelId="{7201A523-F111-4C4A-9613-88F9556B5F65}" type="sibTrans" cxnId="{C0B7A61C-4C71-4508-BB46-8697A7D06884}">
      <dgm:prSet/>
      <dgm:spPr/>
      <dgm:t>
        <a:bodyPr/>
        <a:lstStyle/>
        <a:p>
          <a:endParaRPr lang="en-US"/>
        </a:p>
      </dgm:t>
    </dgm:pt>
    <dgm:pt modelId="{10102FD9-CA65-4B56-9499-BDBB2B596E91}">
      <dgm:prSet phldrT="[Text]"/>
      <dgm:spPr>
        <a:solidFill>
          <a:schemeClr val="bg1"/>
        </a:solidFill>
        <a:ln>
          <a:solidFill>
            <a:schemeClr val="accent1"/>
          </a:solidFill>
        </a:ln>
      </dgm:spPr>
      <dgm:t>
        <a:bodyPr/>
        <a:lstStyle/>
        <a:p>
          <a:r>
            <a:rPr lang="en-US" dirty="0">
              <a:solidFill>
                <a:schemeClr val="tx1"/>
              </a:solidFill>
            </a:rPr>
            <a:t>Academic Reference added by the school (Guidance Teacher)</a:t>
          </a:r>
        </a:p>
      </dgm:t>
    </dgm:pt>
    <dgm:pt modelId="{64A8F67A-5348-46C1-8590-1B12E96207FB}" type="parTrans" cxnId="{1ADD4615-CF61-4BBA-8985-53912BF57A92}">
      <dgm:prSet/>
      <dgm:spPr/>
      <dgm:t>
        <a:bodyPr/>
        <a:lstStyle/>
        <a:p>
          <a:endParaRPr lang="en-US"/>
        </a:p>
      </dgm:t>
    </dgm:pt>
    <dgm:pt modelId="{36F37AE5-152F-4260-A3A7-669F90FED5EB}" type="sibTrans" cxnId="{1ADD4615-CF61-4BBA-8985-53912BF57A92}">
      <dgm:prSet/>
      <dgm:spPr/>
      <dgm:t>
        <a:bodyPr/>
        <a:lstStyle/>
        <a:p>
          <a:endParaRPr lang="en-US"/>
        </a:p>
      </dgm:t>
    </dgm:pt>
    <dgm:pt modelId="{633AC1E3-493D-4FDB-B168-4168B04BB754}">
      <dgm:prSet phldrT="[Text]"/>
      <dgm:spPr>
        <a:solidFill>
          <a:srgbClr val="FF0000"/>
        </a:solidFill>
      </dgm:spPr>
      <dgm:t>
        <a:bodyPr/>
        <a:lstStyle/>
        <a:p>
          <a:r>
            <a:rPr lang="en-US" dirty="0"/>
            <a:t>Draft application form (printed) to Mr Sinclair</a:t>
          </a:r>
        </a:p>
      </dgm:t>
    </dgm:pt>
    <dgm:pt modelId="{6DE8C420-7421-46D7-9F6A-0B1210BF7EC8}" type="parTrans" cxnId="{BC9005C5-B066-4722-A4FD-1E835F9F1A22}">
      <dgm:prSet/>
      <dgm:spPr/>
      <dgm:t>
        <a:bodyPr/>
        <a:lstStyle/>
        <a:p>
          <a:endParaRPr lang="en-US"/>
        </a:p>
      </dgm:t>
    </dgm:pt>
    <dgm:pt modelId="{4C1A8F49-A7E3-4324-B94E-E87DE6429567}" type="sibTrans" cxnId="{BC9005C5-B066-4722-A4FD-1E835F9F1A22}">
      <dgm:prSet/>
      <dgm:spPr/>
      <dgm:t>
        <a:bodyPr/>
        <a:lstStyle/>
        <a:p>
          <a:endParaRPr lang="en-US"/>
        </a:p>
      </dgm:t>
    </dgm:pt>
    <dgm:pt modelId="{F3342973-2578-44FD-93F5-BCA2D99D9EEB}">
      <dgm:prSet phldrT="[Text]"/>
      <dgm:spPr>
        <a:solidFill>
          <a:srgbClr val="FF0000"/>
        </a:solidFill>
      </dgm:spPr>
      <dgm:t>
        <a:bodyPr/>
        <a:lstStyle/>
        <a:p>
          <a:r>
            <a:rPr lang="en-US" dirty="0"/>
            <a:t>Universities submit decisions (offers) to UCAS. Applicants view decisions.</a:t>
          </a:r>
        </a:p>
      </dgm:t>
    </dgm:pt>
    <dgm:pt modelId="{C96FF73B-045B-4740-BC32-001EE428DE67}" type="parTrans" cxnId="{242E161E-6308-45EE-9B59-97E6DBAA2EC6}">
      <dgm:prSet/>
      <dgm:spPr/>
      <dgm:t>
        <a:bodyPr/>
        <a:lstStyle/>
        <a:p>
          <a:endParaRPr lang="en-US"/>
        </a:p>
      </dgm:t>
    </dgm:pt>
    <dgm:pt modelId="{06ED8625-8ABC-453F-92F8-A81B1C2872D9}" type="sibTrans" cxnId="{242E161E-6308-45EE-9B59-97E6DBAA2EC6}">
      <dgm:prSet/>
      <dgm:spPr/>
      <dgm:t>
        <a:bodyPr/>
        <a:lstStyle/>
        <a:p>
          <a:endParaRPr lang="en-US"/>
        </a:p>
      </dgm:t>
    </dgm:pt>
    <dgm:pt modelId="{DEC41535-2521-4BB9-94B8-E9BE4C6AE478}">
      <dgm:prSet phldrT="[Text]"/>
      <dgm:spPr>
        <a:solidFill>
          <a:schemeClr val="bg1"/>
        </a:solidFill>
        <a:ln>
          <a:solidFill>
            <a:schemeClr val="tx2"/>
          </a:solidFill>
        </a:ln>
      </dgm:spPr>
      <dgm:t>
        <a:bodyPr/>
        <a:lstStyle/>
        <a:p>
          <a:r>
            <a:rPr lang="en-US" dirty="0">
              <a:solidFill>
                <a:schemeClr val="tx1"/>
              </a:solidFill>
            </a:rPr>
            <a:t>Applicant replies to offer on Track</a:t>
          </a:r>
        </a:p>
      </dgm:t>
    </dgm:pt>
    <dgm:pt modelId="{EA5AE297-C020-4C8D-8ECB-15DB856926E2}" type="parTrans" cxnId="{B4972E5A-122F-4FCD-AA40-68541E76E674}">
      <dgm:prSet/>
      <dgm:spPr/>
      <dgm:t>
        <a:bodyPr/>
        <a:lstStyle/>
        <a:p>
          <a:endParaRPr lang="en-US"/>
        </a:p>
      </dgm:t>
    </dgm:pt>
    <dgm:pt modelId="{9D42D986-9E8E-4FA2-A5FC-7E81AF5DB670}" type="sibTrans" cxnId="{B4972E5A-122F-4FCD-AA40-68541E76E674}">
      <dgm:prSet/>
      <dgm:spPr/>
      <dgm:t>
        <a:bodyPr/>
        <a:lstStyle/>
        <a:p>
          <a:endParaRPr lang="en-US"/>
        </a:p>
      </dgm:t>
    </dgm:pt>
    <dgm:pt modelId="{04A43F4E-276A-420C-A904-F9A9D4854763}">
      <dgm:prSet phldrT="[Text]"/>
      <dgm:spPr/>
      <dgm:t>
        <a:bodyPr/>
        <a:lstStyle/>
        <a:p>
          <a:r>
            <a:rPr lang="en-US" dirty="0"/>
            <a:t>Universities confirm places when SQA results are issued</a:t>
          </a:r>
        </a:p>
      </dgm:t>
    </dgm:pt>
    <dgm:pt modelId="{C831E938-B323-448C-89FC-9814798D111C}" type="parTrans" cxnId="{02039766-2281-4402-961D-CD4AF0EA0250}">
      <dgm:prSet/>
      <dgm:spPr/>
      <dgm:t>
        <a:bodyPr/>
        <a:lstStyle/>
        <a:p>
          <a:endParaRPr lang="en-US"/>
        </a:p>
      </dgm:t>
    </dgm:pt>
    <dgm:pt modelId="{D77511E7-6834-4B2F-A050-F37DE4A416EB}" type="sibTrans" cxnId="{02039766-2281-4402-961D-CD4AF0EA0250}">
      <dgm:prSet/>
      <dgm:spPr/>
      <dgm:t>
        <a:bodyPr/>
        <a:lstStyle/>
        <a:p>
          <a:endParaRPr lang="en-US"/>
        </a:p>
      </dgm:t>
    </dgm:pt>
    <dgm:pt modelId="{F21CCF94-9A90-4507-9F7F-7A0B75EF3B5F}" type="pres">
      <dgm:prSet presAssocID="{56EAC77D-C153-473A-8A6B-1C9DB124AFCA}" presName="Name0" presStyleCnt="0">
        <dgm:presLayoutVars>
          <dgm:dir/>
          <dgm:resizeHandles/>
        </dgm:presLayoutVars>
      </dgm:prSet>
      <dgm:spPr/>
      <dgm:t>
        <a:bodyPr/>
        <a:lstStyle/>
        <a:p>
          <a:endParaRPr lang="en-US"/>
        </a:p>
      </dgm:t>
    </dgm:pt>
    <dgm:pt modelId="{385E60E0-63AB-4278-9C67-3FD226B22346}" type="pres">
      <dgm:prSet presAssocID="{7E0368F8-4AF9-4141-B790-28703FA48275}" presName="compNode" presStyleCnt="0"/>
      <dgm:spPr/>
    </dgm:pt>
    <dgm:pt modelId="{BB0D2971-1EDB-4C37-849D-D7C71BA9A645}" type="pres">
      <dgm:prSet presAssocID="{7E0368F8-4AF9-4141-B790-28703FA48275}" presName="dummyConnPt" presStyleCnt="0"/>
      <dgm:spPr/>
    </dgm:pt>
    <dgm:pt modelId="{D6CB25C7-6319-4115-9419-4D7D521D8E12}" type="pres">
      <dgm:prSet presAssocID="{7E0368F8-4AF9-4141-B790-28703FA48275}" presName="node" presStyleLbl="node1" presStyleIdx="0" presStyleCnt="9">
        <dgm:presLayoutVars>
          <dgm:bulletEnabled val="1"/>
        </dgm:presLayoutVars>
      </dgm:prSet>
      <dgm:spPr/>
      <dgm:t>
        <a:bodyPr/>
        <a:lstStyle/>
        <a:p>
          <a:endParaRPr lang="en-US"/>
        </a:p>
      </dgm:t>
    </dgm:pt>
    <dgm:pt modelId="{3BE02DC2-65ED-4571-9B19-4D7189397004}" type="pres">
      <dgm:prSet presAssocID="{D34F2F1C-43D8-4919-BC6C-535647FA67BC}" presName="sibTrans" presStyleLbl="bgSibTrans2D1" presStyleIdx="0" presStyleCnt="8"/>
      <dgm:spPr/>
      <dgm:t>
        <a:bodyPr/>
        <a:lstStyle/>
        <a:p>
          <a:endParaRPr lang="en-US"/>
        </a:p>
      </dgm:t>
    </dgm:pt>
    <dgm:pt modelId="{3BE2BA6B-ED87-4303-B5BB-EDDE26925907}" type="pres">
      <dgm:prSet presAssocID="{BB45BC89-14B1-497A-A24F-B22507CED6F9}" presName="compNode" presStyleCnt="0"/>
      <dgm:spPr/>
    </dgm:pt>
    <dgm:pt modelId="{55FC621B-83D1-400C-94BB-DBC624C215F6}" type="pres">
      <dgm:prSet presAssocID="{BB45BC89-14B1-497A-A24F-B22507CED6F9}" presName="dummyConnPt" presStyleCnt="0"/>
      <dgm:spPr/>
    </dgm:pt>
    <dgm:pt modelId="{4E4512D7-0C79-4CF1-AF07-D9CA8AF1E549}" type="pres">
      <dgm:prSet presAssocID="{BB45BC89-14B1-497A-A24F-B22507CED6F9}" presName="node" presStyleLbl="node1" presStyleIdx="1" presStyleCnt="9">
        <dgm:presLayoutVars>
          <dgm:bulletEnabled val="1"/>
        </dgm:presLayoutVars>
      </dgm:prSet>
      <dgm:spPr/>
      <dgm:t>
        <a:bodyPr/>
        <a:lstStyle/>
        <a:p>
          <a:endParaRPr lang="en-US"/>
        </a:p>
      </dgm:t>
    </dgm:pt>
    <dgm:pt modelId="{8DAD8124-9A46-43F9-BDC0-9E572C42E60F}" type="pres">
      <dgm:prSet presAssocID="{51FDB113-AD1C-4874-A915-77FAE27ECC08}" presName="sibTrans" presStyleLbl="bgSibTrans2D1" presStyleIdx="1" presStyleCnt="8"/>
      <dgm:spPr/>
      <dgm:t>
        <a:bodyPr/>
        <a:lstStyle/>
        <a:p>
          <a:endParaRPr lang="en-US"/>
        </a:p>
      </dgm:t>
    </dgm:pt>
    <dgm:pt modelId="{393E96E5-D11B-4FE6-B37E-6878E1490AA6}" type="pres">
      <dgm:prSet presAssocID="{38FCB0C8-86C3-46E4-966B-A5FE4CADA0EE}" presName="compNode" presStyleCnt="0"/>
      <dgm:spPr/>
    </dgm:pt>
    <dgm:pt modelId="{1EC37BFC-FC20-43CF-B06C-D629569F58B8}" type="pres">
      <dgm:prSet presAssocID="{38FCB0C8-86C3-46E4-966B-A5FE4CADA0EE}" presName="dummyConnPt" presStyleCnt="0"/>
      <dgm:spPr/>
    </dgm:pt>
    <dgm:pt modelId="{4B89E78D-4C71-43F7-8804-A3528C4978C3}" type="pres">
      <dgm:prSet presAssocID="{38FCB0C8-86C3-46E4-966B-A5FE4CADA0EE}" presName="node" presStyleLbl="node1" presStyleIdx="2" presStyleCnt="9">
        <dgm:presLayoutVars>
          <dgm:bulletEnabled val="1"/>
        </dgm:presLayoutVars>
      </dgm:prSet>
      <dgm:spPr/>
      <dgm:t>
        <a:bodyPr/>
        <a:lstStyle/>
        <a:p>
          <a:endParaRPr lang="en-US"/>
        </a:p>
      </dgm:t>
    </dgm:pt>
    <dgm:pt modelId="{9E6D9A01-4024-4A58-90C4-D4BFC4B3133E}" type="pres">
      <dgm:prSet presAssocID="{A0ABE643-0B6F-4C18-989F-78513D74BF3A}" presName="sibTrans" presStyleLbl="bgSibTrans2D1" presStyleIdx="2" presStyleCnt="8"/>
      <dgm:spPr/>
      <dgm:t>
        <a:bodyPr/>
        <a:lstStyle/>
        <a:p>
          <a:endParaRPr lang="en-US"/>
        </a:p>
      </dgm:t>
    </dgm:pt>
    <dgm:pt modelId="{DAC409B7-83A7-4374-B246-A4B6085DCCD2}" type="pres">
      <dgm:prSet presAssocID="{5068AFD8-0340-445B-865E-C44009084041}" presName="compNode" presStyleCnt="0"/>
      <dgm:spPr/>
    </dgm:pt>
    <dgm:pt modelId="{FFCD7FF0-A8CA-4FEF-979D-04BAA72F3209}" type="pres">
      <dgm:prSet presAssocID="{5068AFD8-0340-445B-865E-C44009084041}" presName="dummyConnPt" presStyleCnt="0"/>
      <dgm:spPr/>
    </dgm:pt>
    <dgm:pt modelId="{9ABD06EF-BFF0-4545-B832-9FEABAACDF27}" type="pres">
      <dgm:prSet presAssocID="{5068AFD8-0340-445B-865E-C44009084041}" presName="node" presStyleLbl="node1" presStyleIdx="3" presStyleCnt="9" custLinFactNeighborX="-74" custLinFactNeighborY="211">
        <dgm:presLayoutVars>
          <dgm:bulletEnabled val="1"/>
        </dgm:presLayoutVars>
      </dgm:prSet>
      <dgm:spPr/>
      <dgm:t>
        <a:bodyPr/>
        <a:lstStyle/>
        <a:p>
          <a:endParaRPr lang="en-US"/>
        </a:p>
      </dgm:t>
    </dgm:pt>
    <dgm:pt modelId="{6EF7458C-EBDA-4617-915D-9D359BCECF15}" type="pres">
      <dgm:prSet presAssocID="{7201A523-F111-4C4A-9613-88F9556B5F65}" presName="sibTrans" presStyleLbl="bgSibTrans2D1" presStyleIdx="3" presStyleCnt="8"/>
      <dgm:spPr/>
      <dgm:t>
        <a:bodyPr/>
        <a:lstStyle/>
        <a:p>
          <a:endParaRPr lang="en-US"/>
        </a:p>
      </dgm:t>
    </dgm:pt>
    <dgm:pt modelId="{4559A6E4-9B84-407F-9DC0-02D0AF13FE39}" type="pres">
      <dgm:prSet presAssocID="{10102FD9-CA65-4B56-9499-BDBB2B596E91}" presName="compNode" presStyleCnt="0"/>
      <dgm:spPr/>
    </dgm:pt>
    <dgm:pt modelId="{835F4432-69B4-43D7-99DC-E0D9AA2D43C5}" type="pres">
      <dgm:prSet presAssocID="{10102FD9-CA65-4B56-9499-BDBB2B596E91}" presName="dummyConnPt" presStyleCnt="0"/>
      <dgm:spPr/>
    </dgm:pt>
    <dgm:pt modelId="{79D2FF99-0B09-4065-9568-52028C0E1C31}" type="pres">
      <dgm:prSet presAssocID="{10102FD9-CA65-4B56-9499-BDBB2B596E91}" presName="node" presStyleLbl="node1" presStyleIdx="4" presStyleCnt="9">
        <dgm:presLayoutVars>
          <dgm:bulletEnabled val="1"/>
        </dgm:presLayoutVars>
      </dgm:prSet>
      <dgm:spPr/>
      <dgm:t>
        <a:bodyPr/>
        <a:lstStyle/>
        <a:p>
          <a:endParaRPr lang="en-US"/>
        </a:p>
      </dgm:t>
    </dgm:pt>
    <dgm:pt modelId="{87618FE4-E80E-4043-97DF-A0831A0BCA85}" type="pres">
      <dgm:prSet presAssocID="{36F37AE5-152F-4260-A3A7-669F90FED5EB}" presName="sibTrans" presStyleLbl="bgSibTrans2D1" presStyleIdx="4" presStyleCnt="8"/>
      <dgm:spPr/>
      <dgm:t>
        <a:bodyPr/>
        <a:lstStyle/>
        <a:p>
          <a:endParaRPr lang="en-US"/>
        </a:p>
      </dgm:t>
    </dgm:pt>
    <dgm:pt modelId="{132C082C-31C6-4784-8752-A8192A5BC122}" type="pres">
      <dgm:prSet presAssocID="{633AC1E3-493D-4FDB-B168-4168B04BB754}" presName="compNode" presStyleCnt="0"/>
      <dgm:spPr/>
    </dgm:pt>
    <dgm:pt modelId="{DF5A1245-1373-4695-9AA4-FFAF13DB6AED}" type="pres">
      <dgm:prSet presAssocID="{633AC1E3-493D-4FDB-B168-4168B04BB754}" presName="dummyConnPt" presStyleCnt="0"/>
      <dgm:spPr/>
    </dgm:pt>
    <dgm:pt modelId="{C0CF4B09-1132-4D56-92C3-51631B03C8D3}" type="pres">
      <dgm:prSet presAssocID="{633AC1E3-493D-4FDB-B168-4168B04BB754}" presName="node" presStyleLbl="node1" presStyleIdx="5" presStyleCnt="9">
        <dgm:presLayoutVars>
          <dgm:bulletEnabled val="1"/>
        </dgm:presLayoutVars>
      </dgm:prSet>
      <dgm:spPr/>
      <dgm:t>
        <a:bodyPr/>
        <a:lstStyle/>
        <a:p>
          <a:endParaRPr lang="en-US"/>
        </a:p>
      </dgm:t>
    </dgm:pt>
    <dgm:pt modelId="{3282FA4F-302A-477D-BA1D-39265EEFBEF7}" type="pres">
      <dgm:prSet presAssocID="{4C1A8F49-A7E3-4324-B94E-E87DE6429567}" presName="sibTrans" presStyleLbl="bgSibTrans2D1" presStyleIdx="5" presStyleCnt="8"/>
      <dgm:spPr/>
      <dgm:t>
        <a:bodyPr/>
        <a:lstStyle/>
        <a:p>
          <a:endParaRPr lang="en-US"/>
        </a:p>
      </dgm:t>
    </dgm:pt>
    <dgm:pt modelId="{BC3EAA76-4780-4554-9123-AECAEB2D6889}" type="pres">
      <dgm:prSet presAssocID="{F3342973-2578-44FD-93F5-BCA2D99D9EEB}" presName="compNode" presStyleCnt="0"/>
      <dgm:spPr/>
    </dgm:pt>
    <dgm:pt modelId="{901FB4B8-0253-4DF6-BB21-897F16E9EB98}" type="pres">
      <dgm:prSet presAssocID="{F3342973-2578-44FD-93F5-BCA2D99D9EEB}" presName="dummyConnPt" presStyleCnt="0"/>
      <dgm:spPr/>
    </dgm:pt>
    <dgm:pt modelId="{63C3AA59-0150-4226-9311-A9C6319AAB1E}" type="pres">
      <dgm:prSet presAssocID="{F3342973-2578-44FD-93F5-BCA2D99D9EEB}" presName="node" presStyleLbl="node1" presStyleIdx="6" presStyleCnt="9">
        <dgm:presLayoutVars>
          <dgm:bulletEnabled val="1"/>
        </dgm:presLayoutVars>
      </dgm:prSet>
      <dgm:spPr/>
      <dgm:t>
        <a:bodyPr/>
        <a:lstStyle/>
        <a:p>
          <a:endParaRPr lang="en-US"/>
        </a:p>
      </dgm:t>
    </dgm:pt>
    <dgm:pt modelId="{2784CC7D-B944-48B3-8A90-149C939339AF}" type="pres">
      <dgm:prSet presAssocID="{06ED8625-8ABC-453F-92F8-A81B1C2872D9}" presName="sibTrans" presStyleLbl="bgSibTrans2D1" presStyleIdx="6" presStyleCnt="8"/>
      <dgm:spPr/>
      <dgm:t>
        <a:bodyPr/>
        <a:lstStyle/>
        <a:p>
          <a:endParaRPr lang="en-US"/>
        </a:p>
      </dgm:t>
    </dgm:pt>
    <dgm:pt modelId="{5DE3572D-38AE-4B20-951E-67472B8BC022}" type="pres">
      <dgm:prSet presAssocID="{DEC41535-2521-4BB9-94B8-E9BE4C6AE478}" presName="compNode" presStyleCnt="0"/>
      <dgm:spPr/>
    </dgm:pt>
    <dgm:pt modelId="{AC50428E-A5EC-4ABC-9B3D-9FEDB8079329}" type="pres">
      <dgm:prSet presAssocID="{DEC41535-2521-4BB9-94B8-E9BE4C6AE478}" presName="dummyConnPt" presStyleCnt="0"/>
      <dgm:spPr/>
    </dgm:pt>
    <dgm:pt modelId="{8764768B-E65F-4CF1-A62D-9B48DC0705F0}" type="pres">
      <dgm:prSet presAssocID="{DEC41535-2521-4BB9-94B8-E9BE4C6AE478}" presName="node" presStyleLbl="node1" presStyleIdx="7" presStyleCnt="9">
        <dgm:presLayoutVars>
          <dgm:bulletEnabled val="1"/>
        </dgm:presLayoutVars>
      </dgm:prSet>
      <dgm:spPr/>
      <dgm:t>
        <a:bodyPr/>
        <a:lstStyle/>
        <a:p>
          <a:endParaRPr lang="en-US"/>
        </a:p>
      </dgm:t>
    </dgm:pt>
    <dgm:pt modelId="{A99B4D76-5118-44A5-AA87-B966175A36FE}" type="pres">
      <dgm:prSet presAssocID="{9D42D986-9E8E-4FA2-A5FC-7E81AF5DB670}" presName="sibTrans" presStyleLbl="bgSibTrans2D1" presStyleIdx="7" presStyleCnt="8"/>
      <dgm:spPr/>
      <dgm:t>
        <a:bodyPr/>
        <a:lstStyle/>
        <a:p>
          <a:endParaRPr lang="en-US"/>
        </a:p>
      </dgm:t>
    </dgm:pt>
    <dgm:pt modelId="{72E5164A-263E-44CC-A8FA-679D9FC475BE}" type="pres">
      <dgm:prSet presAssocID="{04A43F4E-276A-420C-A904-F9A9D4854763}" presName="compNode" presStyleCnt="0"/>
      <dgm:spPr/>
    </dgm:pt>
    <dgm:pt modelId="{5DA4375C-0E3F-4A04-9216-5E3099718D61}" type="pres">
      <dgm:prSet presAssocID="{04A43F4E-276A-420C-A904-F9A9D4854763}" presName="dummyConnPt" presStyleCnt="0"/>
      <dgm:spPr/>
    </dgm:pt>
    <dgm:pt modelId="{5B6799A1-5ACB-40E5-807F-6C21E93AEB12}" type="pres">
      <dgm:prSet presAssocID="{04A43F4E-276A-420C-A904-F9A9D4854763}" presName="node" presStyleLbl="node1" presStyleIdx="8" presStyleCnt="9">
        <dgm:presLayoutVars>
          <dgm:bulletEnabled val="1"/>
        </dgm:presLayoutVars>
      </dgm:prSet>
      <dgm:spPr/>
      <dgm:t>
        <a:bodyPr/>
        <a:lstStyle/>
        <a:p>
          <a:endParaRPr lang="en-US"/>
        </a:p>
      </dgm:t>
    </dgm:pt>
  </dgm:ptLst>
  <dgm:cxnLst>
    <dgm:cxn modelId="{A1B34508-AD69-448D-BB60-A999D787C0A8}" type="presOf" srcId="{BB45BC89-14B1-497A-A24F-B22507CED6F9}" destId="{4E4512D7-0C79-4CF1-AF07-D9CA8AF1E549}" srcOrd="0" destOrd="0" presId="urn:microsoft.com/office/officeart/2005/8/layout/bProcess4"/>
    <dgm:cxn modelId="{1201294C-232A-49C5-BE8E-DE72FA0FD743}" type="presOf" srcId="{9D42D986-9E8E-4FA2-A5FC-7E81AF5DB670}" destId="{A99B4D76-5118-44A5-AA87-B966175A36FE}" srcOrd="0" destOrd="0" presId="urn:microsoft.com/office/officeart/2005/8/layout/bProcess4"/>
    <dgm:cxn modelId="{2270B008-2E7E-458E-8A97-8EE99B68B60B}" type="presOf" srcId="{DEC41535-2521-4BB9-94B8-E9BE4C6AE478}" destId="{8764768B-E65F-4CF1-A62D-9B48DC0705F0}" srcOrd="0" destOrd="0" presId="urn:microsoft.com/office/officeart/2005/8/layout/bProcess4"/>
    <dgm:cxn modelId="{2B049E30-19D7-460F-A6CB-CE9391531579}" type="presOf" srcId="{7201A523-F111-4C4A-9613-88F9556B5F65}" destId="{6EF7458C-EBDA-4617-915D-9D359BCECF15}" srcOrd="0" destOrd="0" presId="urn:microsoft.com/office/officeart/2005/8/layout/bProcess4"/>
    <dgm:cxn modelId="{98A5E2E3-73C7-4B9F-BB10-72940B7B465A}" type="presOf" srcId="{06ED8625-8ABC-453F-92F8-A81B1C2872D9}" destId="{2784CC7D-B944-48B3-8A90-149C939339AF}" srcOrd="0" destOrd="0" presId="urn:microsoft.com/office/officeart/2005/8/layout/bProcess4"/>
    <dgm:cxn modelId="{B4972E5A-122F-4FCD-AA40-68541E76E674}" srcId="{56EAC77D-C153-473A-8A6B-1C9DB124AFCA}" destId="{DEC41535-2521-4BB9-94B8-E9BE4C6AE478}" srcOrd="7" destOrd="0" parTransId="{EA5AE297-C020-4C8D-8ECB-15DB856926E2}" sibTransId="{9D42D986-9E8E-4FA2-A5FC-7E81AF5DB670}"/>
    <dgm:cxn modelId="{1ADD4615-CF61-4BBA-8985-53912BF57A92}" srcId="{56EAC77D-C153-473A-8A6B-1C9DB124AFCA}" destId="{10102FD9-CA65-4B56-9499-BDBB2B596E91}" srcOrd="4" destOrd="0" parTransId="{64A8F67A-5348-46C1-8590-1B12E96207FB}" sibTransId="{36F37AE5-152F-4260-A3A7-669F90FED5EB}"/>
    <dgm:cxn modelId="{BC9005C5-B066-4722-A4FD-1E835F9F1A22}" srcId="{56EAC77D-C153-473A-8A6B-1C9DB124AFCA}" destId="{633AC1E3-493D-4FDB-B168-4168B04BB754}" srcOrd="5" destOrd="0" parTransId="{6DE8C420-7421-46D7-9F6A-0B1210BF7EC8}" sibTransId="{4C1A8F49-A7E3-4324-B94E-E87DE6429567}"/>
    <dgm:cxn modelId="{1A7F6C37-F567-4CCB-B817-3258BDF888D3}" type="presOf" srcId="{56EAC77D-C153-473A-8A6B-1C9DB124AFCA}" destId="{F21CCF94-9A90-4507-9F7F-7A0B75EF3B5F}" srcOrd="0" destOrd="0" presId="urn:microsoft.com/office/officeart/2005/8/layout/bProcess4"/>
    <dgm:cxn modelId="{87E0CBE8-8F49-4D73-801E-5C16EF385D17}" type="presOf" srcId="{51FDB113-AD1C-4874-A915-77FAE27ECC08}" destId="{8DAD8124-9A46-43F9-BDC0-9E572C42E60F}" srcOrd="0" destOrd="0" presId="urn:microsoft.com/office/officeart/2005/8/layout/bProcess4"/>
    <dgm:cxn modelId="{C0B7A61C-4C71-4508-BB46-8697A7D06884}" srcId="{56EAC77D-C153-473A-8A6B-1C9DB124AFCA}" destId="{5068AFD8-0340-445B-865E-C44009084041}" srcOrd="3" destOrd="0" parTransId="{7489B488-0308-44F3-8910-EE4EF0915B16}" sibTransId="{7201A523-F111-4C4A-9613-88F9556B5F65}"/>
    <dgm:cxn modelId="{242E161E-6308-45EE-9B59-97E6DBAA2EC6}" srcId="{56EAC77D-C153-473A-8A6B-1C9DB124AFCA}" destId="{F3342973-2578-44FD-93F5-BCA2D99D9EEB}" srcOrd="6" destOrd="0" parTransId="{C96FF73B-045B-4740-BC32-001EE428DE67}" sibTransId="{06ED8625-8ABC-453F-92F8-A81B1C2872D9}"/>
    <dgm:cxn modelId="{641A5503-5DCB-419E-9318-8599AD014B6E}" type="presOf" srcId="{36F37AE5-152F-4260-A3A7-669F90FED5EB}" destId="{87618FE4-E80E-4043-97DF-A0831A0BCA85}" srcOrd="0" destOrd="0" presId="urn:microsoft.com/office/officeart/2005/8/layout/bProcess4"/>
    <dgm:cxn modelId="{54C760F4-2C6B-4B3C-A7C5-64A07B697E4F}" type="presOf" srcId="{38FCB0C8-86C3-46E4-966B-A5FE4CADA0EE}" destId="{4B89E78D-4C71-43F7-8804-A3528C4978C3}" srcOrd="0" destOrd="0" presId="urn:microsoft.com/office/officeart/2005/8/layout/bProcess4"/>
    <dgm:cxn modelId="{FE32F9BC-BF25-4C8A-9A42-37D6A3474F6A}" type="presOf" srcId="{F3342973-2578-44FD-93F5-BCA2D99D9EEB}" destId="{63C3AA59-0150-4226-9311-A9C6319AAB1E}" srcOrd="0" destOrd="0" presId="urn:microsoft.com/office/officeart/2005/8/layout/bProcess4"/>
    <dgm:cxn modelId="{00656D9E-9DC7-485E-A9CF-7B6E5E35435E}" type="presOf" srcId="{D34F2F1C-43D8-4919-BC6C-535647FA67BC}" destId="{3BE02DC2-65ED-4571-9B19-4D7189397004}" srcOrd="0" destOrd="0" presId="urn:microsoft.com/office/officeart/2005/8/layout/bProcess4"/>
    <dgm:cxn modelId="{BEC15063-2916-444F-985A-CF289D839B88}" srcId="{56EAC77D-C153-473A-8A6B-1C9DB124AFCA}" destId="{BB45BC89-14B1-497A-A24F-B22507CED6F9}" srcOrd="1" destOrd="0" parTransId="{A69B8236-8FC1-491D-ADBC-6CB8CA8F3F1A}" sibTransId="{51FDB113-AD1C-4874-A915-77FAE27ECC08}"/>
    <dgm:cxn modelId="{2B3CA43D-F4AB-4B54-8137-5AC87FECB70F}" srcId="{56EAC77D-C153-473A-8A6B-1C9DB124AFCA}" destId="{38FCB0C8-86C3-46E4-966B-A5FE4CADA0EE}" srcOrd="2" destOrd="0" parTransId="{9AFB345E-C33A-47F6-8029-48EA37A36D51}" sibTransId="{A0ABE643-0B6F-4C18-989F-78513D74BF3A}"/>
    <dgm:cxn modelId="{DB77FB25-19C6-4DFC-8BDF-895E6DBA5040}" type="presOf" srcId="{10102FD9-CA65-4B56-9499-BDBB2B596E91}" destId="{79D2FF99-0B09-4065-9568-52028C0E1C31}" srcOrd="0" destOrd="0" presId="urn:microsoft.com/office/officeart/2005/8/layout/bProcess4"/>
    <dgm:cxn modelId="{534F7F4F-D0AB-43BB-87B6-836EB2CF8ADF}" type="presOf" srcId="{4C1A8F49-A7E3-4324-B94E-E87DE6429567}" destId="{3282FA4F-302A-477D-BA1D-39265EEFBEF7}" srcOrd="0" destOrd="0" presId="urn:microsoft.com/office/officeart/2005/8/layout/bProcess4"/>
    <dgm:cxn modelId="{7608777F-6A24-4CF4-A03D-436C0FC73800}" type="presOf" srcId="{633AC1E3-493D-4FDB-B168-4168B04BB754}" destId="{C0CF4B09-1132-4D56-92C3-51631B03C8D3}" srcOrd="0" destOrd="0" presId="urn:microsoft.com/office/officeart/2005/8/layout/bProcess4"/>
    <dgm:cxn modelId="{FB987899-6AA1-4BEB-916E-3A8286FE7DAE}" type="presOf" srcId="{5068AFD8-0340-445B-865E-C44009084041}" destId="{9ABD06EF-BFF0-4545-B832-9FEABAACDF27}" srcOrd="0" destOrd="0" presId="urn:microsoft.com/office/officeart/2005/8/layout/bProcess4"/>
    <dgm:cxn modelId="{A93440E2-2051-42C7-ABD9-EE61D654311B}" type="presOf" srcId="{04A43F4E-276A-420C-A904-F9A9D4854763}" destId="{5B6799A1-5ACB-40E5-807F-6C21E93AEB12}" srcOrd="0" destOrd="0" presId="urn:microsoft.com/office/officeart/2005/8/layout/bProcess4"/>
    <dgm:cxn modelId="{52A7B9E1-35F9-4312-A6C0-3A7B75C4394C}" type="presOf" srcId="{A0ABE643-0B6F-4C18-989F-78513D74BF3A}" destId="{9E6D9A01-4024-4A58-90C4-D4BFC4B3133E}" srcOrd="0" destOrd="0" presId="urn:microsoft.com/office/officeart/2005/8/layout/bProcess4"/>
    <dgm:cxn modelId="{1F7ACD33-8F2A-450C-9752-E42D4E4CCBA2}" type="presOf" srcId="{7E0368F8-4AF9-4141-B790-28703FA48275}" destId="{D6CB25C7-6319-4115-9419-4D7D521D8E12}" srcOrd="0" destOrd="0" presId="urn:microsoft.com/office/officeart/2005/8/layout/bProcess4"/>
    <dgm:cxn modelId="{02039766-2281-4402-961D-CD4AF0EA0250}" srcId="{56EAC77D-C153-473A-8A6B-1C9DB124AFCA}" destId="{04A43F4E-276A-420C-A904-F9A9D4854763}" srcOrd="8" destOrd="0" parTransId="{C831E938-B323-448C-89FC-9814798D111C}" sibTransId="{D77511E7-6834-4B2F-A050-F37DE4A416EB}"/>
    <dgm:cxn modelId="{68DD9DDA-F731-4491-AB80-C2F08399AE12}" srcId="{56EAC77D-C153-473A-8A6B-1C9DB124AFCA}" destId="{7E0368F8-4AF9-4141-B790-28703FA48275}" srcOrd="0" destOrd="0" parTransId="{30A16708-824A-4DE2-8B72-E24A70976245}" sibTransId="{D34F2F1C-43D8-4919-BC6C-535647FA67BC}"/>
    <dgm:cxn modelId="{8FFBA26B-3A8E-4274-B82C-D581BB3E734E}" type="presParOf" srcId="{F21CCF94-9A90-4507-9F7F-7A0B75EF3B5F}" destId="{385E60E0-63AB-4278-9C67-3FD226B22346}" srcOrd="0" destOrd="0" presId="urn:microsoft.com/office/officeart/2005/8/layout/bProcess4"/>
    <dgm:cxn modelId="{B33B2B29-42B6-4ED7-AD9F-50DD769FD723}" type="presParOf" srcId="{385E60E0-63AB-4278-9C67-3FD226B22346}" destId="{BB0D2971-1EDB-4C37-849D-D7C71BA9A645}" srcOrd="0" destOrd="0" presId="urn:microsoft.com/office/officeart/2005/8/layout/bProcess4"/>
    <dgm:cxn modelId="{226D33FA-B90D-499B-8159-EAD886A1D5B3}" type="presParOf" srcId="{385E60E0-63AB-4278-9C67-3FD226B22346}" destId="{D6CB25C7-6319-4115-9419-4D7D521D8E12}" srcOrd="1" destOrd="0" presId="urn:microsoft.com/office/officeart/2005/8/layout/bProcess4"/>
    <dgm:cxn modelId="{4CCCD63B-01F8-4413-BD7C-92760F0A31F4}" type="presParOf" srcId="{F21CCF94-9A90-4507-9F7F-7A0B75EF3B5F}" destId="{3BE02DC2-65ED-4571-9B19-4D7189397004}" srcOrd="1" destOrd="0" presId="urn:microsoft.com/office/officeart/2005/8/layout/bProcess4"/>
    <dgm:cxn modelId="{2B4EA2D7-37E2-417B-B89B-674F91F74F11}" type="presParOf" srcId="{F21CCF94-9A90-4507-9F7F-7A0B75EF3B5F}" destId="{3BE2BA6B-ED87-4303-B5BB-EDDE26925907}" srcOrd="2" destOrd="0" presId="urn:microsoft.com/office/officeart/2005/8/layout/bProcess4"/>
    <dgm:cxn modelId="{6F9C4BAC-A403-469D-8576-7224A4AC6D0A}" type="presParOf" srcId="{3BE2BA6B-ED87-4303-B5BB-EDDE26925907}" destId="{55FC621B-83D1-400C-94BB-DBC624C215F6}" srcOrd="0" destOrd="0" presId="urn:microsoft.com/office/officeart/2005/8/layout/bProcess4"/>
    <dgm:cxn modelId="{1FA4F81B-BB20-404D-ABFD-9A6AECCEDC04}" type="presParOf" srcId="{3BE2BA6B-ED87-4303-B5BB-EDDE26925907}" destId="{4E4512D7-0C79-4CF1-AF07-D9CA8AF1E549}" srcOrd="1" destOrd="0" presId="urn:microsoft.com/office/officeart/2005/8/layout/bProcess4"/>
    <dgm:cxn modelId="{943F156E-4690-43E4-8354-3DEDFCB96654}" type="presParOf" srcId="{F21CCF94-9A90-4507-9F7F-7A0B75EF3B5F}" destId="{8DAD8124-9A46-43F9-BDC0-9E572C42E60F}" srcOrd="3" destOrd="0" presId="urn:microsoft.com/office/officeart/2005/8/layout/bProcess4"/>
    <dgm:cxn modelId="{28A76900-F2E4-4043-97E0-8F5D580B4528}" type="presParOf" srcId="{F21CCF94-9A90-4507-9F7F-7A0B75EF3B5F}" destId="{393E96E5-D11B-4FE6-B37E-6878E1490AA6}" srcOrd="4" destOrd="0" presId="urn:microsoft.com/office/officeart/2005/8/layout/bProcess4"/>
    <dgm:cxn modelId="{305D9E1F-FE62-49C7-A968-8B9AB77E356B}" type="presParOf" srcId="{393E96E5-D11B-4FE6-B37E-6878E1490AA6}" destId="{1EC37BFC-FC20-43CF-B06C-D629569F58B8}" srcOrd="0" destOrd="0" presId="urn:microsoft.com/office/officeart/2005/8/layout/bProcess4"/>
    <dgm:cxn modelId="{CEEF580F-CFE4-41AF-B5EA-250EE009473B}" type="presParOf" srcId="{393E96E5-D11B-4FE6-B37E-6878E1490AA6}" destId="{4B89E78D-4C71-43F7-8804-A3528C4978C3}" srcOrd="1" destOrd="0" presId="urn:microsoft.com/office/officeart/2005/8/layout/bProcess4"/>
    <dgm:cxn modelId="{551D2C76-0352-4DD4-9F13-1532449A672B}" type="presParOf" srcId="{F21CCF94-9A90-4507-9F7F-7A0B75EF3B5F}" destId="{9E6D9A01-4024-4A58-90C4-D4BFC4B3133E}" srcOrd="5" destOrd="0" presId="urn:microsoft.com/office/officeart/2005/8/layout/bProcess4"/>
    <dgm:cxn modelId="{5EC2625E-11A9-4C3E-8C31-D4826729EE89}" type="presParOf" srcId="{F21CCF94-9A90-4507-9F7F-7A0B75EF3B5F}" destId="{DAC409B7-83A7-4374-B246-A4B6085DCCD2}" srcOrd="6" destOrd="0" presId="urn:microsoft.com/office/officeart/2005/8/layout/bProcess4"/>
    <dgm:cxn modelId="{307310FA-B60D-4F8B-8AAF-3A1983B56F7D}" type="presParOf" srcId="{DAC409B7-83A7-4374-B246-A4B6085DCCD2}" destId="{FFCD7FF0-A8CA-4FEF-979D-04BAA72F3209}" srcOrd="0" destOrd="0" presId="urn:microsoft.com/office/officeart/2005/8/layout/bProcess4"/>
    <dgm:cxn modelId="{75C8CFCF-999B-4ABF-9D03-69C645CB1BDC}" type="presParOf" srcId="{DAC409B7-83A7-4374-B246-A4B6085DCCD2}" destId="{9ABD06EF-BFF0-4545-B832-9FEABAACDF27}" srcOrd="1" destOrd="0" presId="urn:microsoft.com/office/officeart/2005/8/layout/bProcess4"/>
    <dgm:cxn modelId="{FD2A679B-7ABD-413C-BFDE-7ADE70BC0E56}" type="presParOf" srcId="{F21CCF94-9A90-4507-9F7F-7A0B75EF3B5F}" destId="{6EF7458C-EBDA-4617-915D-9D359BCECF15}" srcOrd="7" destOrd="0" presId="urn:microsoft.com/office/officeart/2005/8/layout/bProcess4"/>
    <dgm:cxn modelId="{2F6677B2-183C-434B-89CE-88ACD718137A}" type="presParOf" srcId="{F21CCF94-9A90-4507-9F7F-7A0B75EF3B5F}" destId="{4559A6E4-9B84-407F-9DC0-02D0AF13FE39}" srcOrd="8" destOrd="0" presId="urn:microsoft.com/office/officeart/2005/8/layout/bProcess4"/>
    <dgm:cxn modelId="{21177563-4065-4845-9577-9941D0A8D7CE}" type="presParOf" srcId="{4559A6E4-9B84-407F-9DC0-02D0AF13FE39}" destId="{835F4432-69B4-43D7-99DC-E0D9AA2D43C5}" srcOrd="0" destOrd="0" presId="urn:microsoft.com/office/officeart/2005/8/layout/bProcess4"/>
    <dgm:cxn modelId="{74427B51-E7D7-47D9-8A13-B60762321BE4}" type="presParOf" srcId="{4559A6E4-9B84-407F-9DC0-02D0AF13FE39}" destId="{79D2FF99-0B09-4065-9568-52028C0E1C31}" srcOrd="1" destOrd="0" presId="urn:microsoft.com/office/officeart/2005/8/layout/bProcess4"/>
    <dgm:cxn modelId="{A305970C-0422-4A4A-898B-FFC7AEB9F096}" type="presParOf" srcId="{F21CCF94-9A90-4507-9F7F-7A0B75EF3B5F}" destId="{87618FE4-E80E-4043-97DF-A0831A0BCA85}" srcOrd="9" destOrd="0" presId="urn:microsoft.com/office/officeart/2005/8/layout/bProcess4"/>
    <dgm:cxn modelId="{276FB5BF-5300-4B7C-BFD2-34554BC72727}" type="presParOf" srcId="{F21CCF94-9A90-4507-9F7F-7A0B75EF3B5F}" destId="{132C082C-31C6-4784-8752-A8192A5BC122}" srcOrd="10" destOrd="0" presId="urn:microsoft.com/office/officeart/2005/8/layout/bProcess4"/>
    <dgm:cxn modelId="{58D5A606-5628-4306-8FEF-9CECA0DFF082}" type="presParOf" srcId="{132C082C-31C6-4784-8752-A8192A5BC122}" destId="{DF5A1245-1373-4695-9AA4-FFAF13DB6AED}" srcOrd="0" destOrd="0" presId="urn:microsoft.com/office/officeart/2005/8/layout/bProcess4"/>
    <dgm:cxn modelId="{2D14AC38-6011-483B-B5D5-57E8FDA6714A}" type="presParOf" srcId="{132C082C-31C6-4784-8752-A8192A5BC122}" destId="{C0CF4B09-1132-4D56-92C3-51631B03C8D3}" srcOrd="1" destOrd="0" presId="urn:microsoft.com/office/officeart/2005/8/layout/bProcess4"/>
    <dgm:cxn modelId="{A1FE5EA1-5590-4B30-8ED1-6443E475798F}" type="presParOf" srcId="{F21CCF94-9A90-4507-9F7F-7A0B75EF3B5F}" destId="{3282FA4F-302A-477D-BA1D-39265EEFBEF7}" srcOrd="11" destOrd="0" presId="urn:microsoft.com/office/officeart/2005/8/layout/bProcess4"/>
    <dgm:cxn modelId="{3FAFA2EF-91F8-4CD3-9194-1800150A8272}" type="presParOf" srcId="{F21CCF94-9A90-4507-9F7F-7A0B75EF3B5F}" destId="{BC3EAA76-4780-4554-9123-AECAEB2D6889}" srcOrd="12" destOrd="0" presId="urn:microsoft.com/office/officeart/2005/8/layout/bProcess4"/>
    <dgm:cxn modelId="{37013F08-5FAC-4A85-AAB1-8C9D698E9B38}" type="presParOf" srcId="{BC3EAA76-4780-4554-9123-AECAEB2D6889}" destId="{901FB4B8-0253-4DF6-BB21-897F16E9EB98}" srcOrd="0" destOrd="0" presId="urn:microsoft.com/office/officeart/2005/8/layout/bProcess4"/>
    <dgm:cxn modelId="{30F2E835-537F-415E-8E35-C9472DE18DAC}" type="presParOf" srcId="{BC3EAA76-4780-4554-9123-AECAEB2D6889}" destId="{63C3AA59-0150-4226-9311-A9C6319AAB1E}" srcOrd="1" destOrd="0" presId="urn:microsoft.com/office/officeart/2005/8/layout/bProcess4"/>
    <dgm:cxn modelId="{E20DFAD4-1172-4ED6-823B-18F75991A114}" type="presParOf" srcId="{F21CCF94-9A90-4507-9F7F-7A0B75EF3B5F}" destId="{2784CC7D-B944-48B3-8A90-149C939339AF}" srcOrd="13" destOrd="0" presId="urn:microsoft.com/office/officeart/2005/8/layout/bProcess4"/>
    <dgm:cxn modelId="{C2DE6AEC-994A-4A41-B419-CAC98C2B54BB}" type="presParOf" srcId="{F21CCF94-9A90-4507-9F7F-7A0B75EF3B5F}" destId="{5DE3572D-38AE-4B20-951E-67472B8BC022}" srcOrd="14" destOrd="0" presId="urn:microsoft.com/office/officeart/2005/8/layout/bProcess4"/>
    <dgm:cxn modelId="{31895A1F-8B56-4876-90E8-31C87359B653}" type="presParOf" srcId="{5DE3572D-38AE-4B20-951E-67472B8BC022}" destId="{AC50428E-A5EC-4ABC-9B3D-9FEDB8079329}" srcOrd="0" destOrd="0" presId="urn:microsoft.com/office/officeart/2005/8/layout/bProcess4"/>
    <dgm:cxn modelId="{70713623-B3DE-4FBD-BE93-025A89F59E84}" type="presParOf" srcId="{5DE3572D-38AE-4B20-951E-67472B8BC022}" destId="{8764768B-E65F-4CF1-A62D-9B48DC0705F0}" srcOrd="1" destOrd="0" presId="urn:microsoft.com/office/officeart/2005/8/layout/bProcess4"/>
    <dgm:cxn modelId="{2B90CF5B-64CD-4F66-8888-6E290FDB229A}" type="presParOf" srcId="{F21CCF94-9A90-4507-9F7F-7A0B75EF3B5F}" destId="{A99B4D76-5118-44A5-AA87-B966175A36FE}" srcOrd="15" destOrd="0" presId="urn:microsoft.com/office/officeart/2005/8/layout/bProcess4"/>
    <dgm:cxn modelId="{DC3FC281-7FDA-4A78-A50D-11C7D047116E}" type="presParOf" srcId="{F21CCF94-9A90-4507-9F7F-7A0B75EF3B5F}" destId="{72E5164A-263E-44CC-A8FA-679D9FC475BE}" srcOrd="16" destOrd="0" presId="urn:microsoft.com/office/officeart/2005/8/layout/bProcess4"/>
    <dgm:cxn modelId="{F12C0CCF-0363-4271-A501-8B3398E621BA}" type="presParOf" srcId="{72E5164A-263E-44CC-A8FA-679D9FC475BE}" destId="{5DA4375C-0E3F-4A04-9216-5E3099718D61}" srcOrd="0" destOrd="0" presId="urn:microsoft.com/office/officeart/2005/8/layout/bProcess4"/>
    <dgm:cxn modelId="{E782C07E-3B74-4333-B61C-30561138F55A}" type="presParOf" srcId="{72E5164A-263E-44CC-A8FA-679D9FC475BE}" destId="{5B6799A1-5ACB-40E5-807F-6C21E93AEB12}"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E8F5B-B73B-4EFA-8238-0502A900148D}">
      <dsp:nvSpPr>
        <dsp:cNvPr id="0" name=""/>
        <dsp:cNvSpPr/>
      </dsp:nvSpPr>
      <dsp:spPr>
        <a:xfrm>
          <a:off x="760218" y="900680"/>
          <a:ext cx="3018011" cy="2638121"/>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12700" rIns="25400" bIns="12700" numCol="1" spcCol="1270" anchor="ctr" anchorCtr="0">
          <a:noAutofit/>
        </a:bodyPr>
        <a:lstStyle/>
        <a:p>
          <a:pPr lvl="0" algn="ctr" defTabSz="889000">
            <a:lnSpc>
              <a:spcPct val="90000"/>
            </a:lnSpc>
            <a:spcBef>
              <a:spcPct val="0"/>
            </a:spcBef>
            <a:spcAft>
              <a:spcPct val="35000"/>
            </a:spcAft>
          </a:pPr>
          <a:r>
            <a:rPr lang="en-GB" sz="2000" kern="1200" dirty="0"/>
            <a:t>Entry via National 4/5 qualifications</a:t>
          </a:r>
        </a:p>
      </dsp:txBody>
      <dsp:txXfrm>
        <a:off x="1514721" y="1296398"/>
        <a:ext cx="1471280" cy="1846685"/>
      </dsp:txXfrm>
    </dsp:sp>
    <dsp:sp modelId="{5E9DD898-CC42-492B-B02C-67E28FC79709}">
      <dsp:nvSpPr>
        <dsp:cNvPr id="0" name=""/>
        <dsp:cNvSpPr/>
      </dsp:nvSpPr>
      <dsp:spPr>
        <a:xfrm>
          <a:off x="5715" y="1465238"/>
          <a:ext cx="1509005" cy="15090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n-GB" sz="4200" kern="1200" dirty="0"/>
            <a:t>NQ</a:t>
          </a:r>
        </a:p>
      </dsp:txBody>
      <dsp:txXfrm>
        <a:off x="226704" y="1686227"/>
        <a:ext cx="1067027" cy="1067027"/>
      </dsp:txXfrm>
    </dsp:sp>
    <dsp:sp modelId="{48D3AA02-C52C-437A-936C-8AC4CD558D4B}">
      <dsp:nvSpPr>
        <dsp:cNvPr id="0" name=""/>
        <dsp:cNvSpPr/>
      </dsp:nvSpPr>
      <dsp:spPr>
        <a:xfrm>
          <a:off x="4721358" y="900680"/>
          <a:ext cx="3018011" cy="2638121"/>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12700" rIns="25400" bIns="12700" numCol="1" spcCol="1270" anchor="ctr" anchorCtr="0">
          <a:noAutofit/>
        </a:bodyPr>
        <a:lstStyle/>
        <a:p>
          <a:pPr lvl="0" algn="ctr" defTabSz="889000">
            <a:lnSpc>
              <a:spcPct val="90000"/>
            </a:lnSpc>
            <a:spcBef>
              <a:spcPct val="0"/>
            </a:spcBef>
            <a:spcAft>
              <a:spcPct val="35000"/>
            </a:spcAft>
          </a:pPr>
          <a:r>
            <a:rPr lang="en-GB" sz="2000" kern="1200" dirty="0"/>
            <a:t>Entry via Highers</a:t>
          </a:r>
        </a:p>
      </dsp:txBody>
      <dsp:txXfrm>
        <a:off x="5475861" y="1296398"/>
        <a:ext cx="1471280" cy="1846685"/>
      </dsp:txXfrm>
    </dsp:sp>
    <dsp:sp modelId="{D9D0ECE5-D065-45C5-86F2-FB2E6FEEA9F8}">
      <dsp:nvSpPr>
        <dsp:cNvPr id="0" name=""/>
        <dsp:cNvSpPr/>
      </dsp:nvSpPr>
      <dsp:spPr>
        <a:xfrm>
          <a:off x="3966855" y="1465238"/>
          <a:ext cx="1509005" cy="15090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n-GB" sz="4200" kern="1200" dirty="0"/>
            <a:t>HNC</a:t>
          </a:r>
        </a:p>
      </dsp:txBody>
      <dsp:txXfrm>
        <a:off x="4187844" y="1686227"/>
        <a:ext cx="1067027" cy="1067027"/>
      </dsp:txXfrm>
    </dsp:sp>
    <dsp:sp modelId="{0CDF7303-2308-4349-92D3-FB9FA3E4A0E4}">
      <dsp:nvSpPr>
        <dsp:cNvPr id="0" name=""/>
        <dsp:cNvSpPr/>
      </dsp:nvSpPr>
      <dsp:spPr>
        <a:xfrm>
          <a:off x="8682497" y="900680"/>
          <a:ext cx="3018011" cy="2638121"/>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12700" rIns="25400" bIns="12700" numCol="1" spcCol="1270" anchor="ctr" anchorCtr="0">
          <a:noAutofit/>
        </a:bodyPr>
        <a:lstStyle/>
        <a:p>
          <a:pPr lvl="0" algn="ctr" defTabSz="889000">
            <a:lnSpc>
              <a:spcPct val="90000"/>
            </a:lnSpc>
            <a:spcBef>
              <a:spcPct val="0"/>
            </a:spcBef>
            <a:spcAft>
              <a:spcPct val="35000"/>
            </a:spcAft>
          </a:pPr>
          <a:r>
            <a:rPr lang="en-GB" sz="2000" kern="1200" dirty="0"/>
            <a:t>Entry via </a:t>
          </a:r>
          <a:r>
            <a:rPr lang="en-GB" sz="2000" kern="1200" dirty="0" smtClean="0"/>
            <a:t>HNC/Highers</a:t>
          </a:r>
          <a:endParaRPr lang="en-GB" sz="2000" kern="1200" dirty="0"/>
        </a:p>
      </dsp:txBody>
      <dsp:txXfrm>
        <a:off x="9437000" y="1296398"/>
        <a:ext cx="1471280" cy="1846685"/>
      </dsp:txXfrm>
    </dsp:sp>
    <dsp:sp modelId="{CDBE8707-2843-4197-9819-13B3E284D230}">
      <dsp:nvSpPr>
        <dsp:cNvPr id="0" name=""/>
        <dsp:cNvSpPr/>
      </dsp:nvSpPr>
      <dsp:spPr>
        <a:xfrm>
          <a:off x="7927995" y="1465238"/>
          <a:ext cx="1509005" cy="15090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n-GB" sz="4200" kern="1200" dirty="0"/>
            <a:t>HND</a:t>
          </a:r>
        </a:p>
      </dsp:txBody>
      <dsp:txXfrm>
        <a:off x="8148984" y="1686227"/>
        <a:ext cx="1067027" cy="10670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CA75E-B933-427C-A4FC-02AFFDE9C323}">
      <dsp:nvSpPr>
        <dsp:cNvPr id="0" name=""/>
        <dsp:cNvSpPr/>
      </dsp:nvSpPr>
      <dsp:spPr>
        <a:xfrm>
          <a:off x="1909138" y="1537560"/>
          <a:ext cx="1171134" cy="1171134"/>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Glasgow Clyde College</a:t>
          </a:r>
        </a:p>
      </dsp:txBody>
      <dsp:txXfrm>
        <a:off x="2080647" y="1709069"/>
        <a:ext cx="828116" cy="828116"/>
      </dsp:txXfrm>
    </dsp:sp>
    <dsp:sp modelId="{7D1B42A6-E0B1-4E8E-8E8B-84FE2678DD04}">
      <dsp:nvSpPr>
        <dsp:cNvPr id="0" name=""/>
        <dsp:cNvSpPr/>
      </dsp:nvSpPr>
      <dsp:spPr>
        <a:xfrm rot="16200000">
          <a:off x="2318197" y="1339927"/>
          <a:ext cx="353015" cy="42250"/>
        </a:xfrm>
        <a:custGeom>
          <a:avLst/>
          <a:gdLst/>
          <a:ahLst/>
          <a:cxnLst/>
          <a:rect l="0" t="0" r="0" b="0"/>
          <a:pathLst>
            <a:path>
              <a:moveTo>
                <a:pt x="0" y="21125"/>
              </a:moveTo>
              <a:lnTo>
                <a:pt x="353015" y="211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85880" y="1352227"/>
        <a:ext cx="17650" cy="17650"/>
      </dsp:txXfrm>
    </dsp:sp>
    <dsp:sp modelId="{15D5320D-CA8B-41DE-880F-91EAFD64B8CD}">
      <dsp:nvSpPr>
        <dsp:cNvPr id="0" name=""/>
        <dsp:cNvSpPr/>
      </dsp:nvSpPr>
      <dsp:spPr>
        <a:xfrm>
          <a:off x="1909138" y="13409"/>
          <a:ext cx="1171134" cy="11711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a:t>Langside</a:t>
          </a:r>
          <a:endParaRPr lang="en-US" sz="1400" kern="1200" dirty="0"/>
        </a:p>
        <a:p>
          <a:pPr lvl="0" algn="ctr" defTabSz="622300">
            <a:lnSpc>
              <a:spcPct val="90000"/>
            </a:lnSpc>
            <a:spcBef>
              <a:spcPct val="0"/>
            </a:spcBef>
            <a:spcAft>
              <a:spcPct val="35000"/>
            </a:spcAft>
          </a:pPr>
          <a:r>
            <a:rPr lang="en-US" sz="1400" kern="1200" dirty="0"/>
            <a:t>Campus</a:t>
          </a:r>
        </a:p>
      </dsp:txBody>
      <dsp:txXfrm>
        <a:off x="2080647" y="184918"/>
        <a:ext cx="828116" cy="828116"/>
      </dsp:txXfrm>
    </dsp:sp>
    <dsp:sp modelId="{27245B45-C834-459C-BE0B-BB27E799CAA2}">
      <dsp:nvSpPr>
        <dsp:cNvPr id="0" name=""/>
        <dsp:cNvSpPr/>
      </dsp:nvSpPr>
      <dsp:spPr>
        <a:xfrm rot="1800000">
          <a:off x="2978174" y="2483039"/>
          <a:ext cx="353015" cy="42250"/>
        </a:xfrm>
        <a:custGeom>
          <a:avLst/>
          <a:gdLst/>
          <a:ahLst/>
          <a:cxnLst/>
          <a:rect l="0" t="0" r="0" b="0"/>
          <a:pathLst>
            <a:path>
              <a:moveTo>
                <a:pt x="0" y="21125"/>
              </a:moveTo>
              <a:lnTo>
                <a:pt x="353015" y="211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45856" y="2495339"/>
        <a:ext cx="17650" cy="17650"/>
      </dsp:txXfrm>
    </dsp:sp>
    <dsp:sp modelId="{990CAAF7-766F-46BB-8703-AEFA14AD0EC3}">
      <dsp:nvSpPr>
        <dsp:cNvPr id="0" name=""/>
        <dsp:cNvSpPr/>
      </dsp:nvSpPr>
      <dsp:spPr>
        <a:xfrm>
          <a:off x="3229090" y="2299635"/>
          <a:ext cx="1171134" cy="11711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a:t>Cardonald</a:t>
          </a:r>
          <a:endParaRPr lang="en-US" sz="1400" kern="1200" dirty="0"/>
        </a:p>
        <a:p>
          <a:pPr lvl="0" algn="ctr" defTabSz="622300">
            <a:lnSpc>
              <a:spcPct val="90000"/>
            </a:lnSpc>
            <a:spcBef>
              <a:spcPct val="0"/>
            </a:spcBef>
            <a:spcAft>
              <a:spcPct val="35000"/>
            </a:spcAft>
          </a:pPr>
          <a:r>
            <a:rPr lang="en-US" sz="1400" kern="1200" dirty="0"/>
            <a:t>Campus</a:t>
          </a:r>
        </a:p>
      </dsp:txBody>
      <dsp:txXfrm>
        <a:off x="3400599" y="2471144"/>
        <a:ext cx="828116" cy="828116"/>
      </dsp:txXfrm>
    </dsp:sp>
    <dsp:sp modelId="{F440AE38-9975-4DCB-B5A2-517CA3B8BF9D}">
      <dsp:nvSpPr>
        <dsp:cNvPr id="0" name=""/>
        <dsp:cNvSpPr/>
      </dsp:nvSpPr>
      <dsp:spPr>
        <a:xfrm rot="9000000">
          <a:off x="1658221" y="2483039"/>
          <a:ext cx="353015" cy="42250"/>
        </a:xfrm>
        <a:custGeom>
          <a:avLst/>
          <a:gdLst/>
          <a:ahLst/>
          <a:cxnLst/>
          <a:rect l="0" t="0" r="0" b="0"/>
          <a:pathLst>
            <a:path>
              <a:moveTo>
                <a:pt x="0" y="21125"/>
              </a:moveTo>
              <a:lnTo>
                <a:pt x="353015" y="211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825903" y="2495339"/>
        <a:ext cx="17650" cy="17650"/>
      </dsp:txXfrm>
    </dsp:sp>
    <dsp:sp modelId="{F639A4F9-018F-4836-AEAE-40D57CFC8D80}">
      <dsp:nvSpPr>
        <dsp:cNvPr id="0" name=""/>
        <dsp:cNvSpPr/>
      </dsp:nvSpPr>
      <dsp:spPr>
        <a:xfrm>
          <a:off x="589185" y="2299635"/>
          <a:ext cx="1171134" cy="11711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a:t>Anniesland</a:t>
          </a:r>
          <a:endParaRPr lang="en-US" sz="1400" kern="1200" dirty="0"/>
        </a:p>
        <a:p>
          <a:pPr lvl="0" algn="ctr" defTabSz="622300">
            <a:lnSpc>
              <a:spcPct val="90000"/>
            </a:lnSpc>
            <a:spcBef>
              <a:spcPct val="0"/>
            </a:spcBef>
            <a:spcAft>
              <a:spcPct val="35000"/>
            </a:spcAft>
          </a:pPr>
          <a:r>
            <a:rPr lang="en-US" sz="1400" kern="1200" dirty="0"/>
            <a:t>Campus</a:t>
          </a:r>
        </a:p>
      </dsp:txBody>
      <dsp:txXfrm>
        <a:off x="760694" y="2471144"/>
        <a:ext cx="828116" cy="8281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877B8-BFFA-456C-9A88-E6EBBA40DE0D}">
      <dsp:nvSpPr>
        <dsp:cNvPr id="0" name=""/>
        <dsp:cNvSpPr/>
      </dsp:nvSpPr>
      <dsp:spPr>
        <a:xfrm>
          <a:off x="2006555" y="1417392"/>
          <a:ext cx="1088596" cy="1088596"/>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Kelvin College</a:t>
          </a:r>
        </a:p>
      </dsp:txBody>
      <dsp:txXfrm>
        <a:off x="2165976" y="1576813"/>
        <a:ext cx="769754" cy="769754"/>
      </dsp:txXfrm>
    </dsp:sp>
    <dsp:sp modelId="{79E91BF3-7878-48E9-858D-C8536182B882}">
      <dsp:nvSpPr>
        <dsp:cNvPr id="0" name=""/>
        <dsp:cNvSpPr/>
      </dsp:nvSpPr>
      <dsp:spPr>
        <a:xfrm rot="16200000">
          <a:off x="2387116" y="1234450"/>
          <a:ext cx="327475" cy="38408"/>
        </a:xfrm>
        <a:custGeom>
          <a:avLst/>
          <a:gdLst/>
          <a:ahLst/>
          <a:cxnLst/>
          <a:rect l="0" t="0" r="0" b="0"/>
          <a:pathLst>
            <a:path>
              <a:moveTo>
                <a:pt x="0" y="19204"/>
              </a:moveTo>
              <a:lnTo>
                <a:pt x="327475" y="192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42667" y="1245467"/>
        <a:ext cx="16373" cy="16373"/>
      </dsp:txXfrm>
    </dsp:sp>
    <dsp:sp modelId="{3E5C00F4-CBEC-4AD2-ADD4-2265B52B2524}">
      <dsp:nvSpPr>
        <dsp:cNvPr id="0" name=""/>
        <dsp:cNvSpPr/>
      </dsp:nvSpPr>
      <dsp:spPr>
        <a:xfrm>
          <a:off x="2006555" y="1320"/>
          <a:ext cx="1088596" cy="10885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err="1"/>
            <a:t>Springburn</a:t>
          </a:r>
          <a:endParaRPr lang="en-US" sz="1300" kern="1200" dirty="0"/>
        </a:p>
        <a:p>
          <a:pPr lvl="0" algn="ctr" defTabSz="577850">
            <a:lnSpc>
              <a:spcPct val="90000"/>
            </a:lnSpc>
            <a:spcBef>
              <a:spcPct val="0"/>
            </a:spcBef>
            <a:spcAft>
              <a:spcPct val="35000"/>
            </a:spcAft>
          </a:pPr>
          <a:r>
            <a:rPr lang="en-US" sz="1300" kern="1200" dirty="0"/>
            <a:t>Campus</a:t>
          </a:r>
        </a:p>
      </dsp:txBody>
      <dsp:txXfrm>
        <a:off x="2165976" y="160741"/>
        <a:ext cx="769754" cy="769754"/>
      </dsp:txXfrm>
    </dsp:sp>
    <dsp:sp modelId="{98F2C0C5-46F9-43C2-B705-3AC89B0114FD}">
      <dsp:nvSpPr>
        <dsp:cNvPr id="0" name=""/>
        <dsp:cNvSpPr/>
      </dsp:nvSpPr>
      <dsp:spPr>
        <a:xfrm rot="1800000">
          <a:off x="3000293" y="2296504"/>
          <a:ext cx="327475" cy="38408"/>
        </a:xfrm>
        <a:custGeom>
          <a:avLst/>
          <a:gdLst/>
          <a:ahLst/>
          <a:cxnLst/>
          <a:rect l="0" t="0" r="0" b="0"/>
          <a:pathLst>
            <a:path>
              <a:moveTo>
                <a:pt x="0" y="19204"/>
              </a:moveTo>
              <a:lnTo>
                <a:pt x="327475" y="192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55844" y="2307521"/>
        <a:ext cx="16373" cy="16373"/>
      </dsp:txXfrm>
    </dsp:sp>
    <dsp:sp modelId="{A1DB9DAA-C154-4523-9E78-98E57B0F3945}">
      <dsp:nvSpPr>
        <dsp:cNvPr id="0" name=""/>
        <dsp:cNvSpPr/>
      </dsp:nvSpPr>
      <dsp:spPr>
        <a:xfrm>
          <a:off x="3232909" y="2125428"/>
          <a:ext cx="1088596" cy="10885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City Campus</a:t>
          </a:r>
        </a:p>
      </dsp:txBody>
      <dsp:txXfrm>
        <a:off x="3392330" y="2284849"/>
        <a:ext cx="769754" cy="769754"/>
      </dsp:txXfrm>
    </dsp:sp>
    <dsp:sp modelId="{0489CF8A-A136-4684-A34F-1A4F5636C639}">
      <dsp:nvSpPr>
        <dsp:cNvPr id="0" name=""/>
        <dsp:cNvSpPr/>
      </dsp:nvSpPr>
      <dsp:spPr>
        <a:xfrm rot="9000000">
          <a:off x="1773939" y="2296504"/>
          <a:ext cx="327475" cy="38408"/>
        </a:xfrm>
        <a:custGeom>
          <a:avLst/>
          <a:gdLst/>
          <a:ahLst/>
          <a:cxnLst/>
          <a:rect l="0" t="0" r="0" b="0"/>
          <a:pathLst>
            <a:path>
              <a:moveTo>
                <a:pt x="0" y="19204"/>
              </a:moveTo>
              <a:lnTo>
                <a:pt x="327475" y="192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929489" y="2307521"/>
        <a:ext cx="16373" cy="16373"/>
      </dsp:txXfrm>
    </dsp:sp>
    <dsp:sp modelId="{2D1F4BCA-394E-4903-B9C5-15A68BB6A4F4}">
      <dsp:nvSpPr>
        <dsp:cNvPr id="0" name=""/>
        <dsp:cNvSpPr/>
      </dsp:nvSpPr>
      <dsp:spPr>
        <a:xfrm>
          <a:off x="780201" y="2125428"/>
          <a:ext cx="1088596" cy="10885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West End</a:t>
          </a:r>
        </a:p>
        <a:p>
          <a:pPr lvl="0" algn="ctr" defTabSz="577850">
            <a:lnSpc>
              <a:spcPct val="90000"/>
            </a:lnSpc>
            <a:spcBef>
              <a:spcPct val="0"/>
            </a:spcBef>
            <a:spcAft>
              <a:spcPct val="35000"/>
            </a:spcAft>
          </a:pPr>
          <a:r>
            <a:rPr lang="en-US" sz="1300" kern="1200" dirty="0"/>
            <a:t>Campus</a:t>
          </a:r>
        </a:p>
      </dsp:txBody>
      <dsp:txXfrm>
        <a:off x="939622" y="2284849"/>
        <a:ext cx="769754" cy="7697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CA75E-B933-427C-A4FC-02AFFDE9C323}">
      <dsp:nvSpPr>
        <dsp:cNvPr id="0" name=""/>
        <dsp:cNvSpPr/>
      </dsp:nvSpPr>
      <dsp:spPr>
        <a:xfrm>
          <a:off x="1135119" y="818990"/>
          <a:ext cx="2151612" cy="1577364"/>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b="1" kern="1200" dirty="0"/>
            <a:t>City of Glasgow </a:t>
          </a:r>
        </a:p>
      </dsp:txBody>
      <dsp:txXfrm>
        <a:off x="1450215" y="1049990"/>
        <a:ext cx="1521420" cy="11153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CA75E-B933-427C-A4FC-02AFFDE9C323}">
      <dsp:nvSpPr>
        <dsp:cNvPr id="0" name=""/>
        <dsp:cNvSpPr/>
      </dsp:nvSpPr>
      <dsp:spPr>
        <a:xfrm>
          <a:off x="2030103" y="1417799"/>
          <a:ext cx="1088588" cy="1088588"/>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West College Scotland</a:t>
          </a:r>
        </a:p>
      </dsp:txBody>
      <dsp:txXfrm>
        <a:off x="2189523" y="1577219"/>
        <a:ext cx="769748" cy="769748"/>
      </dsp:txXfrm>
    </dsp:sp>
    <dsp:sp modelId="{7D1B42A6-E0B1-4E8E-8E8B-84FE2678DD04}">
      <dsp:nvSpPr>
        <dsp:cNvPr id="0" name=""/>
        <dsp:cNvSpPr/>
      </dsp:nvSpPr>
      <dsp:spPr>
        <a:xfrm rot="16200000">
          <a:off x="2410669" y="1235043"/>
          <a:ext cx="327455" cy="38056"/>
        </a:xfrm>
        <a:custGeom>
          <a:avLst/>
          <a:gdLst/>
          <a:ahLst/>
          <a:cxnLst/>
          <a:rect l="0" t="0" r="0" b="0"/>
          <a:pathLst>
            <a:path>
              <a:moveTo>
                <a:pt x="0" y="19028"/>
              </a:moveTo>
              <a:lnTo>
                <a:pt x="327455" y="190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66211" y="1245885"/>
        <a:ext cx="16372" cy="16372"/>
      </dsp:txXfrm>
    </dsp:sp>
    <dsp:sp modelId="{15D5320D-CA8B-41DE-880F-91EAFD64B8CD}">
      <dsp:nvSpPr>
        <dsp:cNvPr id="0" name=""/>
        <dsp:cNvSpPr/>
      </dsp:nvSpPr>
      <dsp:spPr>
        <a:xfrm>
          <a:off x="2030103" y="1755"/>
          <a:ext cx="1088588" cy="10885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Clydebank Campus</a:t>
          </a:r>
        </a:p>
      </dsp:txBody>
      <dsp:txXfrm>
        <a:off x="2189523" y="161175"/>
        <a:ext cx="769748" cy="769748"/>
      </dsp:txXfrm>
    </dsp:sp>
    <dsp:sp modelId="{27245B45-C834-459C-BE0B-BB27E799CAA2}">
      <dsp:nvSpPr>
        <dsp:cNvPr id="0" name=""/>
        <dsp:cNvSpPr/>
      </dsp:nvSpPr>
      <dsp:spPr>
        <a:xfrm rot="1800000">
          <a:off x="3023834" y="2297075"/>
          <a:ext cx="327455" cy="38056"/>
        </a:xfrm>
        <a:custGeom>
          <a:avLst/>
          <a:gdLst/>
          <a:ahLst/>
          <a:cxnLst/>
          <a:rect l="0" t="0" r="0" b="0"/>
          <a:pathLst>
            <a:path>
              <a:moveTo>
                <a:pt x="0" y="19028"/>
              </a:moveTo>
              <a:lnTo>
                <a:pt x="327455" y="190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79375" y="2307917"/>
        <a:ext cx="16372" cy="16372"/>
      </dsp:txXfrm>
    </dsp:sp>
    <dsp:sp modelId="{990CAAF7-766F-46BB-8703-AEFA14AD0EC3}">
      <dsp:nvSpPr>
        <dsp:cNvPr id="0" name=""/>
        <dsp:cNvSpPr/>
      </dsp:nvSpPr>
      <dsp:spPr>
        <a:xfrm>
          <a:off x="3256433" y="2125821"/>
          <a:ext cx="1088588" cy="10885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Greenock Campus</a:t>
          </a:r>
        </a:p>
      </dsp:txBody>
      <dsp:txXfrm>
        <a:off x="3415853" y="2285241"/>
        <a:ext cx="769748" cy="769748"/>
      </dsp:txXfrm>
    </dsp:sp>
    <dsp:sp modelId="{F440AE38-9975-4DCB-B5A2-517CA3B8BF9D}">
      <dsp:nvSpPr>
        <dsp:cNvPr id="0" name=""/>
        <dsp:cNvSpPr/>
      </dsp:nvSpPr>
      <dsp:spPr>
        <a:xfrm rot="9000000">
          <a:off x="1797504" y="2297075"/>
          <a:ext cx="327455" cy="38056"/>
        </a:xfrm>
        <a:custGeom>
          <a:avLst/>
          <a:gdLst/>
          <a:ahLst/>
          <a:cxnLst/>
          <a:rect l="0" t="0" r="0" b="0"/>
          <a:pathLst>
            <a:path>
              <a:moveTo>
                <a:pt x="0" y="19028"/>
              </a:moveTo>
              <a:lnTo>
                <a:pt x="327455" y="190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953046" y="2307917"/>
        <a:ext cx="16372" cy="16372"/>
      </dsp:txXfrm>
    </dsp:sp>
    <dsp:sp modelId="{F639A4F9-018F-4836-AEAE-40D57CFC8D80}">
      <dsp:nvSpPr>
        <dsp:cNvPr id="0" name=""/>
        <dsp:cNvSpPr/>
      </dsp:nvSpPr>
      <dsp:spPr>
        <a:xfrm>
          <a:off x="803773" y="2125821"/>
          <a:ext cx="1088588" cy="10885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Paisley Campus</a:t>
          </a:r>
        </a:p>
      </dsp:txBody>
      <dsp:txXfrm>
        <a:off x="963193" y="2285241"/>
        <a:ext cx="769748" cy="7697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02DC2-65ED-4571-9B19-4D7189397004}">
      <dsp:nvSpPr>
        <dsp:cNvPr id="0" name=""/>
        <dsp:cNvSpPr/>
      </dsp:nvSpPr>
      <dsp:spPr>
        <a:xfrm rot="5400000">
          <a:off x="-464714" y="1511896"/>
          <a:ext cx="2363530" cy="28478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CB25C7-6319-4115-9419-4D7D521D8E12}">
      <dsp:nvSpPr>
        <dsp:cNvPr id="0" name=""/>
        <dsp:cNvSpPr/>
      </dsp:nvSpPr>
      <dsp:spPr>
        <a:xfrm>
          <a:off x="79337" y="3996"/>
          <a:ext cx="3164311" cy="1898587"/>
        </a:xfrm>
        <a:prstGeom prst="roundRect">
          <a:avLst>
            <a:gd name="adj" fmla="val 10000"/>
          </a:avLst>
        </a:prstGeom>
        <a:solidFill>
          <a:srgbClr val="FF0000"/>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Applicant researches where to study</a:t>
          </a:r>
        </a:p>
      </dsp:txBody>
      <dsp:txXfrm>
        <a:off x="134945" y="59604"/>
        <a:ext cx="3053095" cy="1787371"/>
      </dsp:txXfrm>
    </dsp:sp>
    <dsp:sp modelId="{8DAD8124-9A46-43F9-BDC0-9E572C42E60F}">
      <dsp:nvSpPr>
        <dsp:cNvPr id="0" name=""/>
        <dsp:cNvSpPr/>
      </dsp:nvSpPr>
      <dsp:spPr>
        <a:xfrm rot="5400000">
          <a:off x="-464714" y="3885130"/>
          <a:ext cx="2363530" cy="28478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4512D7-0C79-4CF1-AF07-D9CA8AF1E549}">
      <dsp:nvSpPr>
        <dsp:cNvPr id="0" name=""/>
        <dsp:cNvSpPr/>
      </dsp:nvSpPr>
      <dsp:spPr>
        <a:xfrm>
          <a:off x="79337" y="2377230"/>
          <a:ext cx="3164311" cy="1898587"/>
        </a:xfrm>
        <a:prstGeom prst="roundRect">
          <a:avLst>
            <a:gd name="adj" fmla="val 10000"/>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Registers online with UCAS</a:t>
          </a:r>
        </a:p>
      </dsp:txBody>
      <dsp:txXfrm>
        <a:off x="134945" y="2432838"/>
        <a:ext cx="3053095" cy="1787371"/>
      </dsp:txXfrm>
    </dsp:sp>
    <dsp:sp modelId="{9E6D9A01-4024-4A58-90C4-D4BFC4B3133E}">
      <dsp:nvSpPr>
        <dsp:cNvPr id="0" name=""/>
        <dsp:cNvSpPr/>
      </dsp:nvSpPr>
      <dsp:spPr>
        <a:xfrm rot="3274">
          <a:off x="721901" y="5073745"/>
          <a:ext cx="4196491" cy="28478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89E78D-4C71-43F7-8804-A3528C4978C3}">
      <dsp:nvSpPr>
        <dsp:cNvPr id="0" name=""/>
        <dsp:cNvSpPr/>
      </dsp:nvSpPr>
      <dsp:spPr>
        <a:xfrm>
          <a:off x="79337" y="4750464"/>
          <a:ext cx="3164311" cy="1898587"/>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Guidance Teachers support pupils with their application via PSE</a:t>
          </a:r>
        </a:p>
      </dsp:txBody>
      <dsp:txXfrm>
        <a:off x="134945" y="4806072"/>
        <a:ext cx="3053095" cy="1787371"/>
      </dsp:txXfrm>
    </dsp:sp>
    <dsp:sp modelId="{6EF7458C-EBDA-4617-915D-9D359BCECF15}">
      <dsp:nvSpPr>
        <dsp:cNvPr id="0" name=""/>
        <dsp:cNvSpPr/>
      </dsp:nvSpPr>
      <dsp:spPr>
        <a:xfrm rot="16203400">
          <a:off x="3740650" y="3887128"/>
          <a:ext cx="2367528" cy="28478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BD06EF-BFF0-4545-B832-9FEABAACDF27}">
      <dsp:nvSpPr>
        <dsp:cNvPr id="0" name=""/>
        <dsp:cNvSpPr/>
      </dsp:nvSpPr>
      <dsp:spPr>
        <a:xfrm>
          <a:off x="4285530" y="4754460"/>
          <a:ext cx="3164311" cy="18985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School sends form electronically to UCAS</a:t>
          </a:r>
        </a:p>
      </dsp:txBody>
      <dsp:txXfrm>
        <a:off x="4341138" y="4810068"/>
        <a:ext cx="3053095" cy="1787371"/>
      </dsp:txXfrm>
    </dsp:sp>
    <dsp:sp modelId="{87618FE4-E80E-4043-97DF-A0831A0BCA85}">
      <dsp:nvSpPr>
        <dsp:cNvPr id="0" name=""/>
        <dsp:cNvSpPr/>
      </dsp:nvSpPr>
      <dsp:spPr>
        <a:xfrm rot="16200000">
          <a:off x="3743820" y="1511896"/>
          <a:ext cx="2363530" cy="28478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D2FF99-0B09-4065-9568-52028C0E1C31}">
      <dsp:nvSpPr>
        <dsp:cNvPr id="0" name=""/>
        <dsp:cNvSpPr/>
      </dsp:nvSpPr>
      <dsp:spPr>
        <a:xfrm>
          <a:off x="4287871" y="2377230"/>
          <a:ext cx="3164311" cy="1898587"/>
        </a:xfrm>
        <a:prstGeom prst="roundRect">
          <a:avLst>
            <a:gd name="adj" fmla="val 10000"/>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solidFill>
                <a:schemeClr val="tx1"/>
              </a:solidFill>
            </a:rPr>
            <a:t>Academic Reference added by the school (Guidance Teacher)</a:t>
          </a:r>
        </a:p>
      </dsp:txBody>
      <dsp:txXfrm>
        <a:off x="4343479" y="2432838"/>
        <a:ext cx="3053095" cy="1787371"/>
      </dsp:txXfrm>
    </dsp:sp>
    <dsp:sp modelId="{3282FA4F-302A-477D-BA1D-39265EEFBEF7}">
      <dsp:nvSpPr>
        <dsp:cNvPr id="0" name=""/>
        <dsp:cNvSpPr/>
      </dsp:nvSpPr>
      <dsp:spPr>
        <a:xfrm>
          <a:off x="4930437" y="325279"/>
          <a:ext cx="4198831" cy="28478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CF4B09-1132-4D56-92C3-51631B03C8D3}">
      <dsp:nvSpPr>
        <dsp:cNvPr id="0" name=""/>
        <dsp:cNvSpPr/>
      </dsp:nvSpPr>
      <dsp:spPr>
        <a:xfrm>
          <a:off x="4287871" y="3996"/>
          <a:ext cx="3164311" cy="1898587"/>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Draft application form (printed) to Mr Sinclair</a:t>
          </a:r>
        </a:p>
      </dsp:txBody>
      <dsp:txXfrm>
        <a:off x="4343479" y="59604"/>
        <a:ext cx="3053095" cy="1787371"/>
      </dsp:txXfrm>
    </dsp:sp>
    <dsp:sp modelId="{2784CC7D-B944-48B3-8A90-149C939339AF}">
      <dsp:nvSpPr>
        <dsp:cNvPr id="0" name=""/>
        <dsp:cNvSpPr/>
      </dsp:nvSpPr>
      <dsp:spPr>
        <a:xfrm rot="5400000">
          <a:off x="7952354" y="1511896"/>
          <a:ext cx="2363530" cy="28478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C3AA59-0150-4226-9311-A9C6319AAB1E}">
      <dsp:nvSpPr>
        <dsp:cNvPr id="0" name=""/>
        <dsp:cNvSpPr/>
      </dsp:nvSpPr>
      <dsp:spPr>
        <a:xfrm>
          <a:off x="8496406" y="3996"/>
          <a:ext cx="3164311" cy="1898587"/>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Universities submit decisions (offers) to UCAS. Applicants view decisions.</a:t>
          </a:r>
        </a:p>
      </dsp:txBody>
      <dsp:txXfrm>
        <a:off x="8552014" y="59604"/>
        <a:ext cx="3053095" cy="1787371"/>
      </dsp:txXfrm>
    </dsp:sp>
    <dsp:sp modelId="{A99B4D76-5118-44A5-AA87-B966175A36FE}">
      <dsp:nvSpPr>
        <dsp:cNvPr id="0" name=""/>
        <dsp:cNvSpPr/>
      </dsp:nvSpPr>
      <dsp:spPr>
        <a:xfrm rot="5400000">
          <a:off x="7952354" y="3885130"/>
          <a:ext cx="2363530" cy="28478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64768B-E65F-4CF1-A62D-9B48DC0705F0}">
      <dsp:nvSpPr>
        <dsp:cNvPr id="0" name=""/>
        <dsp:cNvSpPr/>
      </dsp:nvSpPr>
      <dsp:spPr>
        <a:xfrm>
          <a:off x="8496406" y="2377230"/>
          <a:ext cx="3164311" cy="1898587"/>
        </a:xfrm>
        <a:prstGeom prst="roundRect">
          <a:avLst>
            <a:gd name="adj" fmla="val 10000"/>
          </a:avLst>
        </a:prstGeom>
        <a:solidFill>
          <a:schemeClr val="bg1"/>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solidFill>
                <a:schemeClr val="tx1"/>
              </a:solidFill>
            </a:rPr>
            <a:t>Applicant replies to offer on Track</a:t>
          </a:r>
        </a:p>
      </dsp:txBody>
      <dsp:txXfrm>
        <a:off x="8552014" y="2432838"/>
        <a:ext cx="3053095" cy="1787371"/>
      </dsp:txXfrm>
    </dsp:sp>
    <dsp:sp modelId="{5B6799A1-5ACB-40E5-807F-6C21E93AEB12}">
      <dsp:nvSpPr>
        <dsp:cNvPr id="0" name=""/>
        <dsp:cNvSpPr/>
      </dsp:nvSpPr>
      <dsp:spPr>
        <a:xfrm>
          <a:off x="8496406" y="4750464"/>
          <a:ext cx="3164311" cy="18985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Universities confirm places when SQA results are issued</a:t>
          </a:r>
        </a:p>
      </dsp:txBody>
      <dsp:txXfrm>
        <a:off x="8552014" y="4806072"/>
        <a:ext cx="3053095" cy="178737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81AD4-4CDF-433F-A263-37C94C5B39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349516A-F56B-4C00-BA71-7ECF7232BA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623E33A-868B-426A-B50F-407401296DFD}"/>
              </a:ext>
            </a:extLst>
          </p:cNvPr>
          <p:cNvSpPr>
            <a:spLocks noGrp="1"/>
          </p:cNvSpPr>
          <p:nvPr>
            <p:ph type="dt" sz="half" idx="10"/>
          </p:nvPr>
        </p:nvSpPr>
        <p:spPr/>
        <p:txBody>
          <a:bodyPr/>
          <a:lstStyle/>
          <a:p>
            <a:fld id="{A06FB294-443A-49B0-8503-CE7024A0EAFD}" type="datetimeFigureOut">
              <a:rPr lang="en-GB" smtClean="0"/>
              <a:t>14/09/2021</a:t>
            </a:fld>
            <a:endParaRPr lang="en-GB"/>
          </a:p>
        </p:txBody>
      </p:sp>
      <p:sp>
        <p:nvSpPr>
          <p:cNvPr id="5" name="Footer Placeholder 4">
            <a:extLst>
              <a:ext uri="{FF2B5EF4-FFF2-40B4-BE49-F238E27FC236}">
                <a16:creationId xmlns:a16="http://schemas.microsoft.com/office/drawing/2014/main" id="{ADDBA8C3-58D2-40E3-8FD7-76FC95A3B4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DF5691-9324-4DA8-BC53-46A6362A210B}"/>
              </a:ext>
            </a:extLst>
          </p:cNvPr>
          <p:cNvSpPr>
            <a:spLocks noGrp="1"/>
          </p:cNvSpPr>
          <p:nvPr>
            <p:ph type="sldNum" sz="quarter" idx="12"/>
          </p:nvPr>
        </p:nvSpPr>
        <p:spPr/>
        <p:txBody>
          <a:bodyPr/>
          <a:lstStyle/>
          <a:p>
            <a:fld id="{71B54208-724C-434A-9B4A-FF4C30628C36}" type="slidenum">
              <a:rPr lang="en-GB" smtClean="0"/>
              <a:t>‹#›</a:t>
            </a:fld>
            <a:endParaRPr lang="en-GB"/>
          </a:p>
        </p:txBody>
      </p:sp>
    </p:spTree>
    <p:extLst>
      <p:ext uri="{BB962C8B-B14F-4D97-AF65-F5344CB8AC3E}">
        <p14:creationId xmlns:p14="http://schemas.microsoft.com/office/powerpoint/2010/main" val="1668982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425DD-5225-41C9-9533-694983755F1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973E66-263A-4D95-85DB-EC2D95CFC7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2E63C6-0ECD-4685-BF8A-1876B6B5D37F}"/>
              </a:ext>
            </a:extLst>
          </p:cNvPr>
          <p:cNvSpPr>
            <a:spLocks noGrp="1"/>
          </p:cNvSpPr>
          <p:nvPr>
            <p:ph type="dt" sz="half" idx="10"/>
          </p:nvPr>
        </p:nvSpPr>
        <p:spPr/>
        <p:txBody>
          <a:bodyPr/>
          <a:lstStyle/>
          <a:p>
            <a:fld id="{A06FB294-443A-49B0-8503-CE7024A0EAFD}" type="datetimeFigureOut">
              <a:rPr lang="en-GB" smtClean="0"/>
              <a:t>14/09/2021</a:t>
            </a:fld>
            <a:endParaRPr lang="en-GB"/>
          </a:p>
        </p:txBody>
      </p:sp>
      <p:sp>
        <p:nvSpPr>
          <p:cNvPr id="5" name="Footer Placeholder 4">
            <a:extLst>
              <a:ext uri="{FF2B5EF4-FFF2-40B4-BE49-F238E27FC236}">
                <a16:creationId xmlns:a16="http://schemas.microsoft.com/office/drawing/2014/main" id="{0EDFF1AD-E04C-4531-AEF4-0041F28D79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9F204C-9892-4763-A033-76A65A4CD16F}"/>
              </a:ext>
            </a:extLst>
          </p:cNvPr>
          <p:cNvSpPr>
            <a:spLocks noGrp="1"/>
          </p:cNvSpPr>
          <p:nvPr>
            <p:ph type="sldNum" sz="quarter" idx="12"/>
          </p:nvPr>
        </p:nvSpPr>
        <p:spPr/>
        <p:txBody>
          <a:bodyPr/>
          <a:lstStyle/>
          <a:p>
            <a:fld id="{71B54208-724C-434A-9B4A-FF4C30628C36}" type="slidenum">
              <a:rPr lang="en-GB" smtClean="0"/>
              <a:t>‹#›</a:t>
            </a:fld>
            <a:endParaRPr lang="en-GB"/>
          </a:p>
        </p:txBody>
      </p:sp>
    </p:spTree>
    <p:extLst>
      <p:ext uri="{BB962C8B-B14F-4D97-AF65-F5344CB8AC3E}">
        <p14:creationId xmlns:p14="http://schemas.microsoft.com/office/powerpoint/2010/main" val="2566785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C5B59D-1834-41B8-94CF-3B390CC58D7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AEFD86-DED8-40B3-BFAF-B405E71084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0DBD2C-6521-40B8-9E82-7F069113EF04}"/>
              </a:ext>
            </a:extLst>
          </p:cNvPr>
          <p:cNvSpPr>
            <a:spLocks noGrp="1"/>
          </p:cNvSpPr>
          <p:nvPr>
            <p:ph type="dt" sz="half" idx="10"/>
          </p:nvPr>
        </p:nvSpPr>
        <p:spPr/>
        <p:txBody>
          <a:bodyPr/>
          <a:lstStyle/>
          <a:p>
            <a:fld id="{A06FB294-443A-49B0-8503-CE7024A0EAFD}" type="datetimeFigureOut">
              <a:rPr lang="en-GB" smtClean="0"/>
              <a:t>14/09/2021</a:t>
            </a:fld>
            <a:endParaRPr lang="en-GB"/>
          </a:p>
        </p:txBody>
      </p:sp>
      <p:sp>
        <p:nvSpPr>
          <p:cNvPr id="5" name="Footer Placeholder 4">
            <a:extLst>
              <a:ext uri="{FF2B5EF4-FFF2-40B4-BE49-F238E27FC236}">
                <a16:creationId xmlns:a16="http://schemas.microsoft.com/office/drawing/2014/main" id="{CACB84C4-4382-4560-B2EE-12F62D597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EE68D7-EEDA-4F1B-9086-93C75555BDC1}"/>
              </a:ext>
            </a:extLst>
          </p:cNvPr>
          <p:cNvSpPr>
            <a:spLocks noGrp="1"/>
          </p:cNvSpPr>
          <p:nvPr>
            <p:ph type="sldNum" sz="quarter" idx="12"/>
          </p:nvPr>
        </p:nvSpPr>
        <p:spPr/>
        <p:txBody>
          <a:bodyPr/>
          <a:lstStyle/>
          <a:p>
            <a:fld id="{71B54208-724C-434A-9B4A-FF4C30628C36}" type="slidenum">
              <a:rPr lang="en-GB" smtClean="0"/>
              <a:t>‹#›</a:t>
            </a:fld>
            <a:endParaRPr lang="en-GB"/>
          </a:p>
        </p:txBody>
      </p:sp>
    </p:spTree>
    <p:extLst>
      <p:ext uri="{BB962C8B-B14F-4D97-AF65-F5344CB8AC3E}">
        <p14:creationId xmlns:p14="http://schemas.microsoft.com/office/powerpoint/2010/main" val="243406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0E831-FAC5-4F52-93DA-FD6612C45C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44FD68-6FA6-4486-911F-1D151A728D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3F008E-95C9-4013-BFF5-842FC87884A2}"/>
              </a:ext>
            </a:extLst>
          </p:cNvPr>
          <p:cNvSpPr>
            <a:spLocks noGrp="1"/>
          </p:cNvSpPr>
          <p:nvPr>
            <p:ph type="dt" sz="half" idx="10"/>
          </p:nvPr>
        </p:nvSpPr>
        <p:spPr/>
        <p:txBody>
          <a:bodyPr/>
          <a:lstStyle/>
          <a:p>
            <a:fld id="{A06FB294-443A-49B0-8503-CE7024A0EAFD}" type="datetimeFigureOut">
              <a:rPr lang="en-GB" smtClean="0"/>
              <a:t>14/09/2021</a:t>
            </a:fld>
            <a:endParaRPr lang="en-GB"/>
          </a:p>
        </p:txBody>
      </p:sp>
      <p:sp>
        <p:nvSpPr>
          <p:cNvPr id="5" name="Footer Placeholder 4">
            <a:extLst>
              <a:ext uri="{FF2B5EF4-FFF2-40B4-BE49-F238E27FC236}">
                <a16:creationId xmlns:a16="http://schemas.microsoft.com/office/drawing/2014/main" id="{634C34AB-A288-433C-9351-0EE61071CB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92E2E0-4253-49F8-911A-231CF418E989}"/>
              </a:ext>
            </a:extLst>
          </p:cNvPr>
          <p:cNvSpPr>
            <a:spLocks noGrp="1"/>
          </p:cNvSpPr>
          <p:nvPr>
            <p:ph type="sldNum" sz="quarter" idx="12"/>
          </p:nvPr>
        </p:nvSpPr>
        <p:spPr/>
        <p:txBody>
          <a:bodyPr/>
          <a:lstStyle/>
          <a:p>
            <a:fld id="{71B54208-724C-434A-9B4A-FF4C30628C36}" type="slidenum">
              <a:rPr lang="en-GB" smtClean="0"/>
              <a:t>‹#›</a:t>
            </a:fld>
            <a:endParaRPr lang="en-GB"/>
          </a:p>
        </p:txBody>
      </p:sp>
    </p:spTree>
    <p:extLst>
      <p:ext uri="{BB962C8B-B14F-4D97-AF65-F5344CB8AC3E}">
        <p14:creationId xmlns:p14="http://schemas.microsoft.com/office/powerpoint/2010/main" val="1598257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EA761-4054-4D8C-BD1A-C81C957FEF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5772657-E7D4-4E23-8A22-F98E58E2ED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DB5E58-B543-4A02-AE84-DA3299700430}"/>
              </a:ext>
            </a:extLst>
          </p:cNvPr>
          <p:cNvSpPr>
            <a:spLocks noGrp="1"/>
          </p:cNvSpPr>
          <p:nvPr>
            <p:ph type="dt" sz="half" idx="10"/>
          </p:nvPr>
        </p:nvSpPr>
        <p:spPr/>
        <p:txBody>
          <a:bodyPr/>
          <a:lstStyle/>
          <a:p>
            <a:fld id="{A06FB294-443A-49B0-8503-CE7024A0EAFD}" type="datetimeFigureOut">
              <a:rPr lang="en-GB" smtClean="0"/>
              <a:t>14/09/2021</a:t>
            </a:fld>
            <a:endParaRPr lang="en-GB"/>
          </a:p>
        </p:txBody>
      </p:sp>
      <p:sp>
        <p:nvSpPr>
          <p:cNvPr id="5" name="Footer Placeholder 4">
            <a:extLst>
              <a:ext uri="{FF2B5EF4-FFF2-40B4-BE49-F238E27FC236}">
                <a16:creationId xmlns:a16="http://schemas.microsoft.com/office/drawing/2014/main" id="{2020BFE6-BE54-4F89-B096-61597F32A7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4DD00D-9EEE-4FF0-A646-753E598EAB98}"/>
              </a:ext>
            </a:extLst>
          </p:cNvPr>
          <p:cNvSpPr>
            <a:spLocks noGrp="1"/>
          </p:cNvSpPr>
          <p:nvPr>
            <p:ph type="sldNum" sz="quarter" idx="12"/>
          </p:nvPr>
        </p:nvSpPr>
        <p:spPr/>
        <p:txBody>
          <a:bodyPr/>
          <a:lstStyle/>
          <a:p>
            <a:fld id="{71B54208-724C-434A-9B4A-FF4C30628C36}" type="slidenum">
              <a:rPr lang="en-GB" smtClean="0"/>
              <a:t>‹#›</a:t>
            </a:fld>
            <a:endParaRPr lang="en-GB"/>
          </a:p>
        </p:txBody>
      </p:sp>
    </p:spTree>
    <p:extLst>
      <p:ext uri="{BB962C8B-B14F-4D97-AF65-F5344CB8AC3E}">
        <p14:creationId xmlns:p14="http://schemas.microsoft.com/office/powerpoint/2010/main" val="1100895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90729-2AAC-4859-9C99-213CAD0C0F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BB5F2DD-963B-4531-B531-BC6EC70581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9B9AAB2-C3F0-4AA8-893C-4D26E8E63D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FE9814C-4949-4841-9075-B0B6FA33C5C6}"/>
              </a:ext>
            </a:extLst>
          </p:cNvPr>
          <p:cNvSpPr>
            <a:spLocks noGrp="1"/>
          </p:cNvSpPr>
          <p:nvPr>
            <p:ph type="dt" sz="half" idx="10"/>
          </p:nvPr>
        </p:nvSpPr>
        <p:spPr/>
        <p:txBody>
          <a:bodyPr/>
          <a:lstStyle/>
          <a:p>
            <a:fld id="{A06FB294-443A-49B0-8503-CE7024A0EAFD}" type="datetimeFigureOut">
              <a:rPr lang="en-GB" smtClean="0"/>
              <a:t>14/09/2021</a:t>
            </a:fld>
            <a:endParaRPr lang="en-GB"/>
          </a:p>
        </p:txBody>
      </p:sp>
      <p:sp>
        <p:nvSpPr>
          <p:cNvPr id="6" name="Footer Placeholder 5">
            <a:extLst>
              <a:ext uri="{FF2B5EF4-FFF2-40B4-BE49-F238E27FC236}">
                <a16:creationId xmlns:a16="http://schemas.microsoft.com/office/drawing/2014/main" id="{4F973B1E-C95C-456E-B07E-F732EE6052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254938-8E5F-4CC8-8456-BA0CE38DE4B9}"/>
              </a:ext>
            </a:extLst>
          </p:cNvPr>
          <p:cNvSpPr>
            <a:spLocks noGrp="1"/>
          </p:cNvSpPr>
          <p:nvPr>
            <p:ph type="sldNum" sz="quarter" idx="12"/>
          </p:nvPr>
        </p:nvSpPr>
        <p:spPr/>
        <p:txBody>
          <a:bodyPr/>
          <a:lstStyle/>
          <a:p>
            <a:fld id="{71B54208-724C-434A-9B4A-FF4C30628C36}" type="slidenum">
              <a:rPr lang="en-GB" smtClean="0"/>
              <a:t>‹#›</a:t>
            </a:fld>
            <a:endParaRPr lang="en-GB"/>
          </a:p>
        </p:txBody>
      </p:sp>
    </p:spTree>
    <p:extLst>
      <p:ext uri="{BB962C8B-B14F-4D97-AF65-F5344CB8AC3E}">
        <p14:creationId xmlns:p14="http://schemas.microsoft.com/office/powerpoint/2010/main" val="3129892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FFE49-925C-4A18-AAD9-023BB6D646C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47E1574-9720-44EC-9E08-245EFA0A43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C60FF6-96EE-4984-AD7A-6AA807CC70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BDD22C-338B-4EB7-890E-2493648B8A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FB50AE-A8FC-432A-9DFC-A53E9BF4B8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858833-C79B-437E-9E2F-5734C418E889}"/>
              </a:ext>
            </a:extLst>
          </p:cNvPr>
          <p:cNvSpPr>
            <a:spLocks noGrp="1"/>
          </p:cNvSpPr>
          <p:nvPr>
            <p:ph type="dt" sz="half" idx="10"/>
          </p:nvPr>
        </p:nvSpPr>
        <p:spPr/>
        <p:txBody>
          <a:bodyPr/>
          <a:lstStyle/>
          <a:p>
            <a:fld id="{A06FB294-443A-49B0-8503-CE7024A0EAFD}" type="datetimeFigureOut">
              <a:rPr lang="en-GB" smtClean="0"/>
              <a:t>14/09/2021</a:t>
            </a:fld>
            <a:endParaRPr lang="en-GB"/>
          </a:p>
        </p:txBody>
      </p:sp>
      <p:sp>
        <p:nvSpPr>
          <p:cNvPr id="8" name="Footer Placeholder 7">
            <a:extLst>
              <a:ext uri="{FF2B5EF4-FFF2-40B4-BE49-F238E27FC236}">
                <a16:creationId xmlns:a16="http://schemas.microsoft.com/office/drawing/2014/main" id="{D8AE4A0F-9C4A-41A4-AE08-EB984F640B4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34604C5-4FCB-4FF9-9EC9-8482098207D7}"/>
              </a:ext>
            </a:extLst>
          </p:cNvPr>
          <p:cNvSpPr>
            <a:spLocks noGrp="1"/>
          </p:cNvSpPr>
          <p:nvPr>
            <p:ph type="sldNum" sz="quarter" idx="12"/>
          </p:nvPr>
        </p:nvSpPr>
        <p:spPr/>
        <p:txBody>
          <a:bodyPr/>
          <a:lstStyle/>
          <a:p>
            <a:fld id="{71B54208-724C-434A-9B4A-FF4C30628C36}" type="slidenum">
              <a:rPr lang="en-GB" smtClean="0"/>
              <a:t>‹#›</a:t>
            </a:fld>
            <a:endParaRPr lang="en-GB"/>
          </a:p>
        </p:txBody>
      </p:sp>
    </p:spTree>
    <p:extLst>
      <p:ext uri="{BB962C8B-B14F-4D97-AF65-F5344CB8AC3E}">
        <p14:creationId xmlns:p14="http://schemas.microsoft.com/office/powerpoint/2010/main" val="1195576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8BEAF-BE7A-4AA3-B462-5AA03B7C016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D7A6341-9E95-4BD0-B628-3D726581B051}"/>
              </a:ext>
            </a:extLst>
          </p:cNvPr>
          <p:cNvSpPr>
            <a:spLocks noGrp="1"/>
          </p:cNvSpPr>
          <p:nvPr>
            <p:ph type="dt" sz="half" idx="10"/>
          </p:nvPr>
        </p:nvSpPr>
        <p:spPr/>
        <p:txBody>
          <a:bodyPr/>
          <a:lstStyle/>
          <a:p>
            <a:fld id="{A06FB294-443A-49B0-8503-CE7024A0EAFD}" type="datetimeFigureOut">
              <a:rPr lang="en-GB" smtClean="0"/>
              <a:t>14/09/2021</a:t>
            </a:fld>
            <a:endParaRPr lang="en-GB"/>
          </a:p>
        </p:txBody>
      </p:sp>
      <p:sp>
        <p:nvSpPr>
          <p:cNvPr id="4" name="Footer Placeholder 3">
            <a:extLst>
              <a:ext uri="{FF2B5EF4-FFF2-40B4-BE49-F238E27FC236}">
                <a16:creationId xmlns:a16="http://schemas.microsoft.com/office/drawing/2014/main" id="{66EBBC1B-1C31-4F5D-8ED0-BC94E0F2548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77CE9B3-CC18-465D-AEF1-9DB549A7D047}"/>
              </a:ext>
            </a:extLst>
          </p:cNvPr>
          <p:cNvSpPr>
            <a:spLocks noGrp="1"/>
          </p:cNvSpPr>
          <p:nvPr>
            <p:ph type="sldNum" sz="quarter" idx="12"/>
          </p:nvPr>
        </p:nvSpPr>
        <p:spPr/>
        <p:txBody>
          <a:bodyPr/>
          <a:lstStyle/>
          <a:p>
            <a:fld id="{71B54208-724C-434A-9B4A-FF4C30628C36}" type="slidenum">
              <a:rPr lang="en-GB" smtClean="0"/>
              <a:t>‹#›</a:t>
            </a:fld>
            <a:endParaRPr lang="en-GB"/>
          </a:p>
        </p:txBody>
      </p:sp>
    </p:spTree>
    <p:extLst>
      <p:ext uri="{BB962C8B-B14F-4D97-AF65-F5344CB8AC3E}">
        <p14:creationId xmlns:p14="http://schemas.microsoft.com/office/powerpoint/2010/main" val="4134320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683D2B-C909-4763-B7A5-DCA3DB2317A1}"/>
              </a:ext>
            </a:extLst>
          </p:cNvPr>
          <p:cNvSpPr>
            <a:spLocks noGrp="1"/>
          </p:cNvSpPr>
          <p:nvPr>
            <p:ph type="dt" sz="half" idx="10"/>
          </p:nvPr>
        </p:nvSpPr>
        <p:spPr/>
        <p:txBody>
          <a:bodyPr/>
          <a:lstStyle/>
          <a:p>
            <a:fld id="{A06FB294-443A-49B0-8503-CE7024A0EAFD}" type="datetimeFigureOut">
              <a:rPr lang="en-GB" smtClean="0"/>
              <a:t>14/09/2021</a:t>
            </a:fld>
            <a:endParaRPr lang="en-GB"/>
          </a:p>
        </p:txBody>
      </p:sp>
      <p:sp>
        <p:nvSpPr>
          <p:cNvPr id="3" name="Footer Placeholder 2">
            <a:extLst>
              <a:ext uri="{FF2B5EF4-FFF2-40B4-BE49-F238E27FC236}">
                <a16:creationId xmlns:a16="http://schemas.microsoft.com/office/drawing/2014/main" id="{B16BAF9F-E5E8-46BB-9292-0FDDB69F230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EF11979-73EC-4C03-AFBF-EDAFDB6055E9}"/>
              </a:ext>
            </a:extLst>
          </p:cNvPr>
          <p:cNvSpPr>
            <a:spLocks noGrp="1"/>
          </p:cNvSpPr>
          <p:nvPr>
            <p:ph type="sldNum" sz="quarter" idx="12"/>
          </p:nvPr>
        </p:nvSpPr>
        <p:spPr/>
        <p:txBody>
          <a:bodyPr/>
          <a:lstStyle/>
          <a:p>
            <a:fld id="{71B54208-724C-434A-9B4A-FF4C30628C36}" type="slidenum">
              <a:rPr lang="en-GB" smtClean="0"/>
              <a:t>‹#›</a:t>
            </a:fld>
            <a:endParaRPr lang="en-GB"/>
          </a:p>
        </p:txBody>
      </p:sp>
    </p:spTree>
    <p:extLst>
      <p:ext uri="{BB962C8B-B14F-4D97-AF65-F5344CB8AC3E}">
        <p14:creationId xmlns:p14="http://schemas.microsoft.com/office/powerpoint/2010/main" val="2498009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9C165-3883-4117-9AA2-C195F7A075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DBB3C7F-A1D6-485A-94C5-8BB03A75E3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F67BB54-CB53-4E4F-8A53-DFE18BB90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51C358-77BF-4A54-9F73-DFDE73A0EF78}"/>
              </a:ext>
            </a:extLst>
          </p:cNvPr>
          <p:cNvSpPr>
            <a:spLocks noGrp="1"/>
          </p:cNvSpPr>
          <p:nvPr>
            <p:ph type="dt" sz="half" idx="10"/>
          </p:nvPr>
        </p:nvSpPr>
        <p:spPr/>
        <p:txBody>
          <a:bodyPr/>
          <a:lstStyle/>
          <a:p>
            <a:fld id="{A06FB294-443A-49B0-8503-CE7024A0EAFD}" type="datetimeFigureOut">
              <a:rPr lang="en-GB" smtClean="0"/>
              <a:t>14/09/2021</a:t>
            </a:fld>
            <a:endParaRPr lang="en-GB"/>
          </a:p>
        </p:txBody>
      </p:sp>
      <p:sp>
        <p:nvSpPr>
          <p:cNvPr id="6" name="Footer Placeholder 5">
            <a:extLst>
              <a:ext uri="{FF2B5EF4-FFF2-40B4-BE49-F238E27FC236}">
                <a16:creationId xmlns:a16="http://schemas.microsoft.com/office/drawing/2014/main" id="{9DEB8F84-7464-43AB-8BC7-667B47D937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2B9201-C2AC-434C-908D-5D8FA68249B3}"/>
              </a:ext>
            </a:extLst>
          </p:cNvPr>
          <p:cNvSpPr>
            <a:spLocks noGrp="1"/>
          </p:cNvSpPr>
          <p:nvPr>
            <p:ph type="sldNum" sz="quarter" idx="12"/>
          </p:nvPr>
        </p:nvSpPr>
        <p:spPr/>
        <p:txBody>
          <a:bodyPr/>
          <a:lstStyle/>
          <a:p>
            <a:fld id="{71B54208-724C-434A-9B4A-FF4C30628C36}" type="slidenum">
              <a:rPr lang="en-GB" smtClean="0"/>
              <a:t>‹#›</a:t>
            </a:fld>
            <a:endParaRPr lang="en-GB"/>
          </a:p>
        </p:txBody>
      </p:sp>
    </p:spTree>
    <p:extLst>
      <p:ext uri="{BB962C8B-B14F-4D97-AF65-F5344CB8AC3E}">
        <p14:creationId xmlns:p14="http://schemas.microsoft.com/office/powerpoint/2010/main" val="2753247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DFE57-B951-46A6-ABCD-AD59EB5D71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594F2A0-A177-4525-A42B-71DAAB03A0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7485C00-CB0B-4B39-8B03-625FEC2258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5B682C-C2B2-4E74-B701-E528F170326C}"/>
              </a:ext>
            </a:extLst>
          </p:cNvPr>
          <p:cNvSpPr>
            <a:spLocks noGrp="1"/>
          </p:cNvSpPr>
          <p:nvPr>
            <p:ph type="dt" sz="half" idx="10"/>
          </p:nvPr>
        </p:nvSpPr>
        <p:spPr/>
        <p:txBody>
          <a:bodyPr/>
          <a:lstStyle/>
          <a:p>
            <a:fld id="{A06FB294-443A-49B0-8503-CE7024A0EAFD}" type="datetimeFigureOut">
              <a:rPr lang="en-GB" smtClean="0"/>
              <a:t>14/09/2021</a:t>
            </a:fld>
            <a:endParaRPr lang="en-GB"/>
          </a:p>
        </p:txBody>
      </p:sp>
      <p:sp>
        <p:nvSpPr>
          <p:cNvPr id="6" name="Footer Placeholder 5">
            <a:extLst>
              <a:ext uri="{FF2B5EF4-FFF2-40B4-BE49-F238E27FC236}">
                <a16:creationId xmlns:a16="http://schemas.microsoft.com/office/drawing/2014/main" id="{6D9B4D82-8482-4E8E-8BA3-A0BF05E258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19EBB0-51AF-443C-9049-901948608B31}"/>
              </a:ext>
            </a:extLst>
          </p:cNvPr>
          <p:cNvSpPr>
            <a:spLocks noGrp="1"/>
          </p:cNvSpPr>
          <p:nvPr>
            <p:ph type="sldNum" sz="quarter" idx="12"/>
          </p:nvPr>
        </p:nvSpPr>
        <p:spPr/>
        <p:txBody>
          <a:bodyPr/>
          <a:lstStyle/>
          <a:p>
            <a:fld id="{71B54208-724C-434A-9B4A-FF4C30628C36}" type="slidenum">
              <a:rPr lang="en-GB" smtClean="0"/>
              <a:t>‹#›</a:t>
            </a:fld>
            <a:endParaRPr lang="en-GB"/>
          </a:p>
        </p:txBody>
      </p:sp>
    </p:spTree>
    <p:extLst>
      <p:ext uri="{BB962C8B-B14F-4D97-AF65-F5344CB8AC3E}">
        <p14:creationId xmlns:p14="http://schemas.microsoft.com/office/powerpoint/2010/main" val="92557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713A54-476A-4BB8-BA09-D0B9B6A237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B484AB-85B5-4386-95CE-D742959A41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C29DBE-07F9-401C-B882-344D806C50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6FB294-443A-49B0-8503-CE7024A0EAFD}" type="datetimeFigureOut">
              <a:rPr lang="en-GB" smtClean="0"/>
              <a:t>14/09/2021</a:t>
            </a:fld>
            <a:endParaRPr lang="en-GB"/>
          </a:p>
        </p:txBody>
      </p:sp>
      <p:sp>
        <p:nvSpPr>
          <p:cNvPr id="5" name="Footer Placeholder 4">
            <a:extLst>
              <a:ext uri="{FF2B5EF4-FFF2-40B4-BE49-F238E27FC236}">
                <a16:creationId xmlns:a16="http://schemas.microsoft.com/office/drawing/2014/main" id="{A8039218-80FD-4DB0-A78A-8F37628117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0F65D11-FC85-48A0-AF13-697CF50AAC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B54208-724C-434A-9B4A-FF4C30628C36}" type="slidenum">
              <a:rPr lang="en-GB" smtClean="0"/>
              <a:t>‹#›</a:t>
            </a:fld>
            <a:endParaRPr lang="en-GB"/>
          </a:p>
        </p:txBody>
      </p:sp>
    </p:spTree>
    <p:extLst>
      <p:ext uri="{BB962C8B-B14F-4D97-AF65-F5344CB8AC3E}">
        <p14:creationId xmlns:p14="http://schemas.microsoft.com/office/powerpoint/2010/main" val="905136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ucas.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ucas.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ucas.com/file/131431/download?token=LLf-qD0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ucas.com/undergraduate/applying-university/ucas-undergraduate-advice-parents-and-guardian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diagramLayout" Target="../diagrams/layout5.xml"/><Relationship Id="rId3" Type="http://schemas.openxmlformats.org/officeDocument/2006/relationships/diagramLayout" Target="../diagrams/layout2.xml"/><Relationship Id="rId21" Type="http://schemas.microsoft.com/office/2007/relationships/diagramDrawing" Target="../diagrams/drawing5.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diagramData" Target="../diagrams/data5.xml"/><Relationship Id="rId2" Type="http://schemas.openxmlformats.org/officeDocument/2006/relationships/diagramData" Target="../diagrams/data2.xml"/><Relationship Id="rId16" Type="http://schemas.microsoft.com/office/2007/relationships/diagramDrawing" Target="../diagrams/drawing4.xml"/><Relationship Id="rId20" Type="http://schemas.openxmlformats.org/officeDocument/2006/relationships/diagramColors" Target="../diagrams/colors5.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19" Type="http://schemas.openxmlformats.org/officeDocument/2006/relationships/diagramQuickStyle" Target="../diagrams/quickStyle5.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5" name="TextBox 4"/>
          <p:cNvSpPr txBox="1"/>
          <p:nvPr/>
        </p:nvSpPr>
        <p:spPr>
          <a:xfrm>
            <a:off x="630621" y="136634"/>
            <a:ext cx="5160579" cy="830997"/>
          </a:xfrm>
          <a:prstGeom prst="rect">
            <a:avLst/>
          </a:prstGeom>
          <a:noFill/>
        </p:spPr>
        <p:txBody>
          <a:bodyPr wrap="square" rtlCol="0">
            <a:spAutoFit/>
          </a:bodyPr>
          <a:lstStyle/>
          <a:p>
            <a:r>
              <a:rPr lang="en-GB" sz="2400" b="1" dirty="0" smtClean="0"/>
              <a:t>Further and Higher Education Evening</a:t>
            </a:r>
          </a:p>
          <a:p>
            <a:r>
              <a:rPr lang="en-GB" sz="2400" b="1" dirty="0" smtClean="0"/>
              <a:t>Monday 6 September</a:t>
            </a:r>
            <a:endParaRPr lang="en-GB" sz="2400" b="1" dirty="0"/>
          </a:p>
        </p:txBody>
      </p:sp>
    </p:spTree>
    <p:extLst>
      <p:ext uri="{BB962C8B-B14F-4D97-AF65-F5344CB8AC3E}">
        <p14:creationId xmlns:p14="http://schemas.microsoft.com/office/powerpoint/2010/main" val="344253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FE5D5AE-C07C-4470-A308-7BC42C78F44A}"/>
              </a:ext>
            </a:extLst>
          </p:cNvPr>
          <p:cNvSpPr>
            <a:spLocks noGrp="1"/>
          </p:cNvSpPr>
          <p:nvPr>
            <p:ph type="title"/>
          </p:nvPr>
        </p:nvSpPr>
        <p:spPr>
          <a:xfrm>
            <a:off x="4965430" y="629268"/>
            <a:ext cx="6586491" cy="1286160"/>
          </a:xfrm>
        </p:spPr>
        <p:txBody>
          <a:bodyPr anchor="b">
            <a:normAutofit fontScale="90000"/>
          </a:bodyPr>
          <a:lstStyle/>
          <a:p>
            <a:r>
              <a:rPr lang="en-US" dirty="0">
                <a:effectLst>
                  <a:outerShdw blurRad="38100" dist="38100" dir="2700000" algn="tl">
                    <a:srgbClr val="FFFFFF"/>
                  </a:outerShdw>
                </a:effectLst>
                <a:latin typeface="Comic Sans MS" pitchFamily="66" charset="0"/>
                <a:ea typeface="Comic Sans MS" pitchFamily="66" charset="0"/>
                <a:cs typeface="Comic Sans MS" pitchFamily="66" charset="0"/>
                <a:sym typeface="Comic Sans MS" pitchFamily="66" charset="0"/>
              </a:rPr>
              <a:t>UCAS Conservatoires</a:t>
            </a:r>
            <a:br>
              <a:rPr lang="en-US" dirty="0">
                <a:effectLst>
                  <a:outerShdw blurRad="38100" dist="38100" dir="2700000" algn="tl">
                    <a:srgbClr val="FFFFFF"/>
                  </a:outerShdw>
                </a:effectLst>
                <a:latin typeface="Comic Sans MS" pitchFamily="66" charset="0"/>
                <a:ea typeface="Comic Sans MS" pitchFamily="66" charset="0"/>
                <a:cs typeface="Comic Sans MS" pitchFamily="66" charset="0"/>
                <a:sym typeface="Comic Sans MS" pitchFamily="66" charset="0"/>
              </a:rPr>
            </a:br>
            <a:r>
              <a:rPr lang="en-US" dirty="0">
                <a:latin typeface="Arial Unicode MS" pitchFamily="34" charset="-128"/>
                <a:ea typeface="Arial Unicode MS" pitchFamily="34" charset="-128"/>
                <a:cs typeface="Arial Unicode MS" pitchFamily="34" charset="-128"/>
                <a:sym typeface="Arial Unicode MS" pitchFamily="34" charset="-128"/>
                <a:hlinkClick r:id="rId2"/>
              </a:rPr>
              <a:t>www.ucas.com</a:t>
            </a:r>
            <a:endParaRPr lang="en-GB" dirty="0"/>
          </a:p>
        </p:txBody>
      </p:sp>
      <p:sp>
        <p:nvSpPr>
          <p:cNvPr id="9" name="Content Placeholder 8">
            <a:extLst>
              <a:ext uri="{FF2B5EF4-FFF2-40B4-BE49-F238E27FC236}">
                <a16:creationId xmlns:a16="http://schemas.microsoft.com/office/drawing/2014/main" id="{86523835-6C74-419B-AF4A-52C2CF95506D}"/>
              </a:ext>
            </a:extLst>
          </p:cNvPr>
          <p:cNvSpPr>
            <a:spLocks noGrp="1"/>
          </p:cNvSpPr>
          <p:nvPr>
            <p:ph idx="1"/>
          </p:nvPr>
        </p:nvSpPr>
        <p:spPr>
          <a:xfrm>
            <a:off x="4965431" y="2438400"/>
            <a:ext cx="6586489" cy="3785419"/>
          </a:xfrm>
        </p:spPr>
        <p:txBody>
          <a:bodyPr>
            <a:normAutofit/>
          </a:bodyPr>
          <a:lstStyle/>
          <a:p>
            <a:pPr marL="444500" indent="-444500" defTabSz="831850">
              <a:spcBef>
                <a:spcPts val="600"/>
              </a:spcBef>
              <a:buFont typeface="Comic Sans MS" panose="030F0702030302020204" pitchFamily="66" charset="0"/>
              <a:buChar char="•"/>
            </a:pPr>
            <a:r>
              <a:rPr lang="en-US" altLang="en-US" sz="2000"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Royal Conservatoire of Scotland</a:t>
            </a:r>
          </a:p>
          <a:p>
            <a:pPr marL="444500" indent="-444500" defTabSz="831850">
              <a:spcBef>
                <a:spcPts val="600"/>
              </a:spcBef>
              <a:buFont typeface="Comic Sans MS" panose="030F0702030302020204" pitchFamily="66" charset="0"/>
              <a:buChar char="•"/>
            </a:pPr>
            <a:r>
              <a:rPr lang="en-US" altLang="en-US" sz="2000"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Royal College of Music</a:t>
            </a:r>
          </a:p>
          <a:p>
            <a:pPr marL="444500" indent="-444500" defTabSz="831850">
              <a:spcBef>
                <a:spcPts val="600"/>
              </a:spcBef>
              <a:buFont typeface="Comic Sans MS" panose="030F0702030302020204" pitchFamily="66" charset="0"/>
              <a:buChar char="•"/>
            </a:pPr>
            <a:r>
              <a:rPr lang="en-US" altLang="en-US" sz="2000"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Royal Academy of Music</a:t>
            </a:r>
          </a:p>
          <a:p>
            <a:pPr marL="444500" indent="-444500" defTabSz="831850">
              <a:spcBef>
                <a:spcPts val="600"/>
              </a:spcBef>
              <a:buFont typeface="Comic Sans MS" panose="030F0702030302020204" pitchFamily="66" charset="0"/>
              <a:buChar char="•"/>
            </a:pPr>
            <a:r>
              <a:rPr lang="en-US" altLang="en-US" sz="2000"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Royal Northern College of Music</a:t>
            </a:r>
          </a:p>
          <a:p>
            <a:pPr marL="444500" indent="-444500" defTabSz="831850">
              <a:spcBef>
                <a:spcPts val="600"/>
              </a:spcBef>
              <a:buFont typeface="Comic Sans MS" panose="030F0702030302020204" pitchFamily="66" charset="0"/>
              <a:buChar char="•"/>
            </a:pPr>
            <a:r>
              <a:rPr lang="en-US" altLang="en-US" sz="2000"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Birmingham Conservatoire</a:t>
            </a:r>
          </a:p>
          <a:p>
            <a:pPr marL="444500" indent="-444500" defTabSz="831850">
              <a:spcBef>
                <a:spcPts val="600"/>
              </a:spcBef>
              <a:buFont typeface="Comic Sans MS" panose="030F0702030302020204" pitchFamily="66" charset="0"/>
              <a:buChar char="•"/>
            </a:pPr>
            <a:r>
              <a:rPr lang="en-US" altLang="en-US" sz="2000"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Leeds College of Music</a:t>
            </a:r>
          </a:p>
          <a:p>
            <a:pPr marL="444500" indent="-444500" defTabSz="831850">
              <a:spcBef>
                <a:spcPts val="600"/>
              </a:spcBef>
              <a:buFont typeface="Comic Sans MS" panose="030F0702030302020204" pitchFamily="66" charset="0"/>
              <a:buChar char="•"/>
            </a:pPr>
            <a:r>
              <a:rPr lang="en-US" altLang="en-US" sz="2000"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Royal Welsh College of Music and Drama</a:t>
            </a:r>
          </a:p>
          <a:p>
            <a:pPr marL="444500" indent="-444500" defTabSz="831850">
              <a:spcBef>
                <a:spcPts val="600"/>
              </a:spcBef>
              <a:buFont typeface="Comic Sans MS" panose="030F0702030302020204" pitchFamily="66" charset="0"/>
              <a:buChar char="•"/>
            </a:pPr>
            <a:r>
              <a:rPr lang="en-US" altLang="en-US" sz="2000"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Trinity Laban Conservatoire</a:t>
            </a:r>
          </a:p>
          <a:p>
            <a:pPr marL="0" indent="0">
              <a:buNone/>
            </a:pPr>
            <a:endParaRPr lang="en-GB" sz="2000" dirty="0"/>
          </a:p>
        </p:txBody>
      </p:sp>
      <p:pic>
        <p:nvPicPr>
          <p:cNvPr id="4" name="Picture 3">
            <a:extLst>
              <a:ext uri="{FF2B5EF4-FFF2-40B4-BE49-F238E27FC236}">
                <a16:creationId xmlns:a16="http://schemas.microsoft.com/office/drawing/2014/main" id="{32C75325-8D85-4D43-8B56-354757C34D7D}"/>
              </a:ext>
            </a:extLst>
          </p:cNvPr>
          <p:cNvPicPr>
            <a:picLocks noChangeAspect="1"/>
          </p:cNvPicPr>
          <p:nvPr/>
        </p:nvPicPr>
        <p:blipFill rotWithShape="1">
          <a:blip r:embed="rId3"/>
          <a:srcRect l="19355" r="16263"/>
          <a:stretch/>
        </p:blipFill>
        <p:spPr>
          <a:xfrm>
            <a:off x="2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1F0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363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FE5D5AE-C07C-4470-A308-7BC42C78F44A}"/>
              </a:ext>
            </a:extLst>
          </p:cNvPr>
          <p:cNvSpPr>
            <a:spLocks noGrp="1"/>
          </p:cNvSpPr>
          <p:nvPr>
            <p:ph type="title"/>
          </p:nvPr>
        </p:nvSpPr>
        <p:spPr>
          <a:xfrm>
            <a:off x="4965430" y="629268"/>
            <a:ext cx="6586491" cy="1286160"/>
          </a:xfrm>
        </p:spPr>
        <p:txBody>
          <a:bodyPr anchor="b">
            <a:normAutofit fontScale="90000"/>
          </a:bodyPr>
          <a:lstStyle/>
          <a:p>
            <a:r>
              <a:rPr lang="en-US" altLang="en-US"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Royal Conservatoire of Scotland</a:t>
            </a:r>
            <a:endParaRPr lang="en-GB" dirty="0"/>
          </a:p>
        </p:txBody>
      </p:sp>
      <p:sp>
        <p:nvSpPr>
          <p:cNvPr id="9" name="Content Placeholder 8">
            <a:extLst>
              <a:ext uri="{FF2B5EF4-FFF2-40B4-BE49-F238E27FC236}">
                <a16:creationId xmlns:a16="http://schemas.microsoft.com/office/drawing/2014/main" id="{86523835-6C74-419B-AF4A-52C2CF95506D}"/>
              </a:ext>
            </a:extLst>
          </p:cNvPr>
          <p:cNvSpPr>
            <a:spLocks noGrp="1"/>
          </p:cNvSpPr>
          <p:nvPr>
            <p:ph idx="1"/>
          </p:nvPr>
        </p:nvSpPr>
        <p:spPr>
          <a:xfrm>
            <a:off x="4965431" y="2438400"/>
            <a:ext cx="6586489" cy="3785419"/>
          </a:xfrm>
        </p:spPr>
        <p:txBody>
          <a:bodyPr>
            <a:normAutofit/>
          </a:bodyPr>
          <a:lstStyle/>
          <a:p>
            <a:pPr marL="0" indent="0">
              <a:spcBef>
                <a:spcPts val="700"/>
              </a:spcBef>
            </a:pPr>
            <a:r>
              <a:rPr lang="en-US" altLang="en-US" sz="2000" dirty="0">
                <a:latin typeface="Arial Unicode MS" pitchFamily="34" charset="-128"/>
                <a:ea typeface="Arial Unicode MS" pitchFamily="34" charset="-128"/>
                <a:sym typeface="Arial Unicode MS" pitchFamily="34" charset="-128"/>
              </a:rPr>
              <a:t>BA Acting</a:t>
            </a:r>
          </a:p>
          <a:p>
            <a:pPr marL="0" indent="0">
              <a:spcBef>
                <a:spcPts val="700"/>
              </a:spcBef>
            </a:pPr>
            <a:r>
              <a:rPr lang="en-US" altLang="en-US" sz="2000" dirty="0">
                <a:latin typeface="Arial Unicode MS" pitchFamily="34" charset="-128"/>
                <a:ea typeface="Arial Unicode MS" pitchFamily="34" charset="-128"/>
                <a:sym typeface="Arial Unicode MS" pitchFamily="34" charset="-128"/>
              </a:rPr>
              <a:t>BA Contemporary Performance Practice</a:t>
            </a:r>
          </a:p>
          <a:p>
            <a:pPr marL="0" indent="0">
              <a:spcBef>
                <a:spcPts val="700"/>
              </a:spcBef>
            </a:pPr>
            <a:r>
              <a:rPr lang="en-US" altLang="en-US" sz="2000" dirty="0">
                <a:latin typeface="Arial Unicode MS" pitchFamily="34" charset="-128"/>
                <a:ea typeface="Arial Unicode MS" pitchFamily="34" charset="-128"/>
                <a:sym typeface="Arial Unicode MS" pitchFamily="34" charset="-128"/>
              </a:rPr>
              <a:t>BA Musical Theatre</a:t>
            </a:r>
          </a:p>
          <a:p>
            <a:pPr marL="0" indent="0">
              <a:spcBef>
                <a:spcPts val="700"/>
              </a:spcBef>
            </a:pPr>
            <a:r>
              <a:rPr lang="en-US" altLang="en-US" sz="2000" dirty="0">
                <a:latin typeface="Arial Unicode MS" pitchFamily="34" charset="-128"/>
                <a:ea typeface="Arial Unicode MS" pitchFamily="34" charset="-128"/>
                <a:sym typeface="Arial Unicode MS" pitchFamily="34" charset="-128"/>
              </a:rPr>
              <a:t>BA Modern Ballet</a:t>
            </a:r>
          </a:p>
          <a:p>
            <a:pPr marL="0" indent="0">
              <a:spcBef>
                <a:spcPts val="700"/>
              </a:spcBef>
            </a:pPr>
            <a:r>
              <a:rPr lang="en-US" altLang="en-US" sz="2000" dirty="0">
                <a:latin typeface="Arial Unicode MS" pitchFamily="34" charset="-128"/>
                <a:ea typeface="Arial Unicode MS" pitchFamily="34" charset="-128"/>
                <a:sym typeface="Arial Unicode MS" pitchFamily="34" charset="-128"/>
              </a:rPr>
              <a:t>BA Digital Film and Television</a:t>
            </a:r>
          </a:p>
          <a:p>
            <a:pPr marL="0" indent="0">
              <a:spcBef>
                <a:spcPts val="700"/>
              </a:spcBef>
            </a:pPr>
            <a:r>
              <a:rPr lang="en-US" altLang="en-US" sz="2000" dirty="0">
                <a:latin typeface="Arial Unicode MS" pitchFamily="34" charset="-128"/>
                <a:ea typeface="Arial Unicode MS" pitchFamily="34" charset="-128"/>
                <a:sym typeface="Arial Unicode MS" pitchFamily="34" charset="-128"/>
              </a:rPr>
              <a:t>BA Technical and Production Arts</a:t>
            </a:r>
          </a:p>
          <a:p>
            <a:pPr marL="0" indent="0">
              <a:spcBef>
                <a:spcPts val="700"/>
              </a:spcBef>
            </a:pPr>
            <a:r>
              <a:rPr lang="en-US" altLang="en-US" sz="2000" b="1"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Deadline for applications </a:t>
            </a:r>
            <a:r>
              <a:rPr lang="en-US" altLang="en-US" sz="2000" dirty="0">
                <a:latin typeface="Arial Unicode MS" pitchFamily="34" charset="-128"/>
                <a:ea typeface="Arial Unicode MS" pitchFamily="34" charset="-128"/>
                <a:sym typeface="Arial Unicode MS" pitchFamily="34" charset="-128"/>
              </a:rPr>
              <a:t>– 15 January</a:t>
            </a:r>
            <a:endParaRPr lang="en-US" altLang="en-US" sz="2000" dirty="0"/>
          </a:p>
          <a:p>
            <a:endParaRPr lang="en-GB" sz="2000" dirty="0"/>
          </a:p>
        </p:txBody>
      </p:sp>
      <p:pic>
        <p:nvPicPr>
          <p:cNvPr id="4" name="Picture 3">
            <a:extLst>
              <a:ext uri="{FF2B5EF4-FFF2-40B4-BE49-F238E27FC236}">
                <a16:creationId xmlns:a16="http://schemas.microsoft.com/office/drawing/2014/main" id="{32C75325-8D85-4D43-8B56-354757C34D7D}"/>
              </a:ext>
            </a:extLst>
          </p:cNvPr>
          <p:cNvPicPr>
            <a:picLocks noChangeAspect="1"/>
          </p:cNvPicPr>
          <p:nvPr/>
        </p:nvPicPr>
        <p:blipFill rotWithShape="1">
          <a:blip r:embed="rId2"/>
          <a:srcRect l="19355" r="16263"/>
          <a:stretch/>
        </p:blipFill>
        <p:spPr>
          <a:xfrm>
            <a:off x="2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1F0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7277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FE5D5AE-C07C-4470-A308-7BC42C78F44A}"/>
              </a:ext>
            </a:extLst>
          </p:cNvPr>
          <p:cNvSpPr>
            <a:spLocks noGrp="1"/>
          </p:cNvSpPr>
          <p:nvPr>
            <p:ph type="title"/>
          </p:nvPr>
        </p:nvSpPr>
        <p:spPr>
          <a:xfrm>
            <a:off x="4965430" y="629268"/>
            <a:ext cx="6586491" cy="1286160"/>
          </a:xfrm>
        </p:spPr>
        <p:txBody>
          <a:bodyPr anchor="b">
            <a:normAutofit fontScale="90000"/>
          </a:bodyPr>
          <a:lstStyle/>
          <a:p>
            <a:r>
              <a:rPr lang="en-US" altLang="en-US"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Finding the right courses</a:t>
            </a:r>
            <a:endParaRPr lang="en-GB" b="1" dirty="0"/>
          </a:p>
        </p:txBody>
      </p:sp>
      <p:sp>
        <p:nvSpPr>
          <p:cNvPr id="9" name="Content Placeholder 8">
            <a:extLst>
              <a:ext uri="{FF2B5EF4-FFF2-40B4-BE49-F238E27FC236}">
                <a16:creationId xmlns:a16="http://schemas.microsoft.com/office/drawing/2014/main" id="{86523835-6C74-419B-AF4A-52C2CF95506D}"/>
              </a:ext>
            </a:extLst>
          </p:cNvPr>
          <p:cNvSpPr>
            <a:spLocks noGrp="1"/>
          </p:cNvSpPr>
          <p:nvPr>
            <p:ph idx="1"/>
          </p:nvPr>
        </p:nvSpPr>
        <p:spPr>
          <a:xfrm>
            <a:off x="4965431" y="2438400"/>
            <a:ext cx="6586489" cy="3785419"/>
          </a:xfrm>
        </p:spPr>
        <p:txBody>
          <a:bodyPr>
            <a:normAutofit/>
          </a:bodyPr>
          <a:lstStyle/>
          <a:p>
            <a:pPr marL="660400" indent="-660400" defTabSz="895350">
              <a:spcBef>
                <a:spcPts val="600"/>
              </a:spcBef>
              <a:buFont typeface="Comic Sans MS" panose="030F0702030302020204" pitchFamily="66" charset="0"/>
              <a:buChar char="•"/>
            </a:pPr>
            <a:r>
              <a:rPr lang="en-US" altLang="en-US" sz="2000"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Entry requirements framed as </a:t>
            </a:r>
            <a:r>
              <a:rPr lang="en-US" altLang="en-US" sz="2000" u="sng"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minimum </a:t>
            </a:r>
            <a:r>
              <a:rPr lang="en-US" altLang="en-US" sz="2000"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qualifications for entry</a:t>
            </a:r>
          </a:p>
          <a:p>
            <a:pPr marL="660400" indent="-660400" defTabSz="895350">
              <a:spcBef>
                <a:spcPts val="600"/>
              </a:spcBef>
              <a:buFont typeface="Comic Sans MS" panose="030F0702030302020204" pitchFamily="66" charset="0"/>
              <a:buChar char="•"/>
            </a:pPr>
            <a:r>
              <a:rPr lang="en-US" altLang="en-US" sz="2000"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Find out “ the going rate”</a:t>
            </a:r>
          </a:p>
          <a:p>
            <a:pPr marL="660400" indent="-660400" defTabSz="895350">
              <a:spcBef>
                <a:spcPts val="600"/>
              </a:spcBef>
              <a:buFont typeface="Comic Sans MS" panose="030F0702030302020204" pitchFamily="66" charset="0"/>
              <a:buChar char="•"/>
            </a:pPr>
            <a:r>
              <a:rPr lang="en-US" altLang="en-US" sz="2000"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Find out the ratio of applicants to places</a:t>
            </a:r>
          </a:p>
          <a:p>
            <a:pPr marL="660400" indent="-660400" defTabSz="895350">
              <a:spcBef>
                <a:spcPts val="600"/>
              </a:spcBef>
              <a:buFont typeface="Comic Sans MS" panose="030F0702030302020204" pitchFamily="66" charset="0"/>
              <a:buChar char="•"/>
            </a:pPr>
            <a:r>
              <a:rPr lang="en-US" altLang="en-US" sz="2000"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Qualifications considered over 1 or 2 sittings?</a:t>
            </a:r>
          </a:p>
          <a:p>
            <a:pPr marL="660400" indent="-660400" defTabSz="895350">
              <a:spcBef>
                <a:spcPts val="600"/>
              </a:spcBef>
              <a:buFont typeface="Comic Sans MS" panose="030F0702030302020204" pitchFamily="66" charset="0"/>
              <a:buChar char="•"/>
            </a:pPr>
            <a:r>
              <a:rPr lang="en-US" altLang="en-US" sz="2000"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Avoid all choices requiring the same grades </a:t>
            </a:r>
          </a:p>
          <a:p>
            <a:pPr marL="660400" indent="-660400" defTabSz="895350">
              <a:spcBef>
                <a:spcPts val="600"/>
              </a:spcBef>
              <a:buFont typeface="Comic Sans MS" panose="030F0702030302020204" pitchFamily="66" charset="0"/>
              <a:buChar char="•"/>
            </a:pPr>
            <a:r>
              <a:rPr lang="en-US" altLang="en-US" sz="2000"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Avoid all choices at same university </a:t>
            </a:r>
          </a:p>
          <a:p>
            <a:pPr marL="660400" indent="-660400" defTabSz="895350">
              <a:spcBef>
                <a:spcPts val="600"/>
              </a:spcBef>
              <a:buFont typeface="Comic Sans MS" panose="030F0702030302020204" pitchFamily="66" charset="0"/>
              <a:buChar char="•"/>
            </a:pPr>
            <a:r>
              <a:rPr lang="en-US" altLang="en-US" sz="2000"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Importance of back-up plan – college</a:t>
            </a:r>
            <a:endParaRPr lang="en-US" altLang="en-US" sz="2000" dirty="0"/>
          </a:p>
          <a:p>
            <a:pPr marL="0" indent="0">
              <a:buNone/>
            </a:pPr>
            <a:endParaRPr lang="en-GB" sz="2000" dirty="0"/>
          </a:p>
        </p:txBody>
      </p:sp>
      <p:pic>
        <p:nvPicPr>
          <p:cNvPr id="4" name="Picture 3">
            <a:extLst>
              <a:ext uri="{FF2B5EF4-FFF2-40B4-BE49-F238E27FC236}">
                <a16:creationId xmlns:a16="http://schemas.microsoft.com/office/drawing/2014/main" id="{32C75325-8D85-4D43-8B56-354757C34D7D}"/>
              </a:ext>
            </a:extLst>
          </p:cNvPr>
          <p:cNvPicPr>
            <a:picLocks noChangeAspect="1"/>
          </p:cNvPicPr>
          <p:nvPr/>
        </p:nvPicPr>
        <p:blipFill rotWithShape="1">
          <a:blip r:embed="rId2"/>
          <a:srcRect l="19355" r="16263"/>
          <a:stretch/>
        </p:blipFill>
        <p:spPr>
          <a:xfrm>
            <a:off x="2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1F0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4535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0958" t="36924" r="60376" b="42885"/>
          <a:stretch/>
        </p:blipFill>
        <p:spPr>
          <a:xfrm>
            <a:off x="3758498" y="1200336"/>
            <a:ext cx="8007219" cy="2772573"/>
          </a:xfrm>
          <a:prstGeom prst="rect">
            <a:avLst/>
          </a:prstGeom>
        </p:spPr>
      </p:pic>
      <p:pic>
        <p:nvPicPr>
          <p:cNvPr id="3" name="Picture 2"/>
          <p:cNvPicPr>
            <a:picLocks noChangeAspect="1"/>
          </p:cNvPicPr>
          <p:nvPr/>
        </p:nvPicPr>
        <p:blipFill rotWithShape="1">
          <a:blip r:embed="rId3"/>
          <a:srcRect t="20028" r="87847" b="25156"/>
          <a:stretch/>
        </p:blipFill>
        <p:spPr>
          <a:xfrm>
            <a:off x="210207" y="283779"/>
            <a:ext cx="3333820" cy="5346550"/>
          </a:xfrm>
          <a:prstGeom prst="rect">
            <a:avLst/>
          </a:prstGeom>
        </p:spPr>
      </p:pic>
    </p:spTree>
    <p:extLst>
      <p:ext uri="{BB962C8B-B14F-4D97-AF65-F5344CB8AC3E}">
        <p14:creationId xmlns:p14="http://schemas.microsoft.com/office/powerpoint/2010/main" val="1051106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FE5D5AE-C07C-4470-A308-7BC42C78F44A}"/>
              </a:ext>
            </a:extLst>
          </p:cNvPr>
          <p:cNvSpPr>
            <a:spLocks noGrp="1"/>
          </p:cNvSpPr>
          <p:nvPr>
            <p:ph type="title"/>
          </p:nvPr>
        </p:nvSpPr>
        <p:spPr>
          <a:xfrm>
            <a:off x="4965430" y="629268"/>
            <a:ext cx="6586491" cy="1286160"/>
          </a:xfrm>
        </p:spPr>
        <p:txBody>
          <a:bodyPr anchor="b">
            <a:normAutofit/>
          </a:bodyPr>
          <a:lstStyle/>
          <a:p>
            <a:r>
              <a:rPr lang="en-US" altLang="en-US"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Getting started</a:t>
            </a:r>
            <a:endParaRPr lang="en-GB" b="1" dirty="0"/>
          </a:p>
        </p:txBody>
      </p:sp>
      <p:sp>
        <p:nvSpPr>
          <p:cNvPr id="9" name="Content Placeholder 8">
            <a:extLst>
              <a:ext uri="{FF2B5EF4-FFF2-40B4-BE49-F238E27FC236}">
                <a16:creationId xmlns:a16="http://schemas.microsoft.com/office/drawing/2014/main" id="{86523835-6C74-419B-AF4A-52C2CF95506D}"/>
              </a:ext>
            </a:extLst>
          </p:cNvPr>
          <p:cNvSpPr>
            <a:spLocks noGrp="1"/>
          </p:cNvSpPr>
          <p:nvPr>
            <p:ph idx="1"/>
          </p:nvPr>
        </p:nvSpPr>
        <p:spPr>
          <a:xfrm>
            <a:off x="4965431" y="2438400"/>
            <a:ext cx="6586489" cy="3785419"/>
          </a:xfrm>
        </p:spPr>
        <p:txBody>
          <a:bodyPr>
            <a:normAutofit/>
          </a:bodyPr>
          <a:lstStyle/>
          <a:p>
            <a:pPr marL="581025" indent="-581025">
              <a:spcBef>
                <a:spcPts val="700"/>
              </a:spcBef>
              <a:buFont typeface="Comic Sans MS" panose="030F0702030302020204" pitchFamily="66" charset="0"/>
              <a:buChar char="•"/>
            </a:pPr>
            <a:r>
              <a:rPr lang="en-US" altLang="en-US" sz="2000"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University Open Days visited</a:t>
            </a:r>
          </a:p>
          <a:p>
            <a:pPr marL="581025" indent="-581025">
              <a:spcBef>
                <a:spcPts val="700"/>
              </a:spcBef>
              <a:buFont typeface="Comic Sans MS" panose="030F0702030302020204" pitchFamily="66" charset="0"/>
              <a:buChar char="•"/>
            </a:pPr>
            <a:r>
              <a:rPr lang="en-US" altLang="en-US" sz="2000"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Relevant work experience</a:t>
            </a:r>
          </a:p>
          <a:p>
            <a:pPr marL="581025" indent="-581025">
              <a:spcBef>
                <a:spcPts val="700"/>
              </a:spcBef>
              <a:buFont typeface="Comic Sans MS" panose="030F0702030302020204" pitchFamily="66" charset="0"/>
              <a:buChar char="•"/>
            </a:pPr>
            <a:r>
              <a:rPr lang="en-US" altLang="en-US" sz="2000"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UCAS application information issued to S6 pupils in September</a:t>
            </a:r>
            <a:endParaRPr lang="en-US" altLang="en-US" sz="2000" u="sng"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endParaRPr>
          </a:p>
          <a:p>
            <a:pPr marL="581025" indent="-581025">
              <a:spcBef>
                <a:spcPts val="700"/>
              </a:spcBef>
              <a:buFont typeface="Comic Sans MS" panose="030F0702030302020204" pitchFamily="66" charset="0"/>
              <a:buChar char="•"/>
            </a:pPr>
            <a:r>
              <a:rPr lang="en-US" altLang="en-US" sz="2000"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Personal statement lessons and </a:t>
            </a:r>
            <a:r>
              <a:rPr lang="en-US" altLang="en-US" sz="2000" dirty="0" smtClean="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application support </a:t>
            </a:r>
            <a:r>
              <a:rPr lang="en-US" altLang="en-US" sz="2000"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in S6 PSE booklet - September</a:t>
            </a:r>
            <a:endParaRPr lang="en-US" altLang="en-US" sz="2000" dirty="0"/>
          </a:p>
          <a:p>
            <a:pPr marL="0" indent="0">
              <a:buNone/>
            </a:pPr>
            <a:endParaRPr lang="en-GB" sz="2000" dirty="0"/>
          </a:p>
        </p:txBody>
      </p:sp>
      <p:pic>
        <p:nvPicPr>
          <p:cNvPr id="4" name="Picture 3">
            <a:extLst>
              <a:ext uri="{FF2B5EF4-FFF2-40B4-BE49-F238E27FC236}">
                <a16:creationId xmlns:a16="http://schemas.microsoft.com/office/drawing/2014/main" id="{32C75325-8D85-4D43-8B56-354757C34D7D}"/>
              </a:ext>
            </a:extLst>
          </p:cNvPr>
          <p:cNvPicPr>
            <a:picLocks noChangeAspect="1"/>
          </p:cNvPicPr>
          <p:nvPr/>
        </p:nvPicPr>
        <p:blipFill rotWithShape="1">
          <a:blip r:embed="rId2"/>
          <a:srcRect l="19355" r="16263"/>
          <a:stretch/>
        </p:blipFill>
        <p:spPr>
          <a:xfrm>
            <a:off x="2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1F0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080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FE5D5AE-C07C-4470-A308-7BC42C78F44A}"/>
              </a:ext>
            </a:extLst>
          </p:cNvPr>
          <p:cNvSpPr>
            <a:spLocks noGrp="1"/>
          </p:cNvSpPr>
          <p:nvPr>
            <p:ph type="title"/>
          </p:nvPr>
        </p:nvSpPr>
        <p:spPr>
          <a:xfrm>
            <a:off x="4965430" y="629268"/>
            <a:ext cx="6586491" cy="1286160"/>
          </a:xfrm>
        </p:spPr>
        <p:txBody>
          <a:bodyPr anchor="b">
            <a:normAutofit/>
          </a:bodyPr>
          <a:lstStyle/>
          <a:p>
            <a:r>
              <a:rPr lang="en-US" altLang="en-US"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University Open Days</a:t>
            </a:r>
            <a:endParaRPr lang="en-GB" b="1" dirty="0"/>
          </a:p>
        </p:txBody>
      </p:sp>
      <p:sp>
        <p:nvSpPr>
          <p:cNvPr id="9" name="Content Placeholder 8">
            <a:extLst>
              <a:ext uri="{FF2B5EF4-FFF2-40B4-BE49-F238E27FC236}">
                <a16:creationId xmlns:a16="http://schemas.microsoft.com/office/drawing/2014/main" id="{86523835-6C74-419B-AF4A-52C2CF95506D}"/>
              </a:ext>
            </a:extLst>
          </p:cNvPr>
          <p:cNvSpPr>
            <a:spLocks noGrp="1"/>
          </p:cNvSpPr>
          <p:nvPr>
            <p:ph idx="1"/>
          </p:nvPr>
        </p:nvSpPr>
        <p:spPr>
          <a:xfrm>
            <a:off x="4965431" y="2438400"/>
            <a:ext cx="6586489" cy="4277710"/>
          </a:xfrm>
        </p:spPr>
        <p:txBody>
          <a:bodyPr>
            <a:normAutofit lnSpcReduction="10000"/>
          </a:bodyPr>
          <a:lstStyle/>
          <a:p>
            <a:r>
              <a:rPr lang="en-GB" sz="2000" b="1" dirty="0" smtClean="0"/>
              <a:t>Aberdeen University </a:t>
            </a:r>
            <a:r>
              <a:rPr lang="en-GB" sz="2000" dirty="0" smtClean="0"/>
              <a:t>– 2 October</a:t>
            </a:r>
          </a:p>
          <a:p>
            <a:r>
              <a:rPr lang="en-GB" sz="2000" b="1" dirty="0" err="1" smtClean="0"/>
              <a:t>Abertay</a:t>
            </a:r>
            <a:r>
              <a:rPr lang="en-GB" sz="2000" b="1" dirty="0" smtClean="0"/>
              <a:t> University </a:t>
            </a:r>
            <a:r>
              <a:rPr lang="en-GB" sz="2000" dirty="0" smtClean="0"/>
              <a:t>– 30 October</a:t>
            </a:r>
          </a:p>
          <a:p>
            <a:r>
              <a:rPr lang="en-GB" sz="2000" b="1" dirty="0" smtClean="0"/>
              <a:t>Edinburgh University </a:t>
            </a:r>
            <a:r>
              <a:rPr lang="en-GB" sz="2000" dirty="0" smtClean="0"/>
              <a:t>– 2 and 9 October</a:t>
            </a:r>
          </a:p>
          <a:p>
            <a:r>
              <a:rPr lang="en-GB" sz="2000" b="1" dirty="0" smtClean="0"/>
              <a:t>Glasgow Caledonian University</a:t>
            </a:r>
          </a:p>
          <a:p>
            <a:pPr>
              <a:buFont typeface="Wingdings" panose="05000000000000000000" pitchFamily="2" charset="2"/>
              <a:buChar char="ü"/>
            </a:pPr>
            <a:r>
              <a:rPr lang="en-GB" sz="2000" dirty="0" smtClean="0"/>
              <a:t>8 September (4pm-7pm)</a:t>
            </a:r>
          </a:p>
          <a:p>
            <a:pPr>
              <a:buFont typeface="Wingdings" panose="05000000000000000000" pitchFamily="2" charset="2"/>
              <a:buChar char="ü"/>
            </a:pPr>
            <a:r>
              <a:rPr lang="en-GB" sz="2000" dirty="0" smtClean="0"/>
              <a:t>2 October (10am-1pm)</a:t>
            </a:r>
          </a:p>
          <a:p>
            <a:pPr>
              <a:buFont typeface="Wingdings" panose="05000000000000000000" pitchFamily="2" charset="2"/>
              <a:buChar char="ü"/>
            </a:pPr>
            <a:r>
              <a:rPr lang="en-GB" sz="2000" dirty="0" smtClean="0"/>
              <a:t>21 October (5pm-7pm)</a:t>
            </a:r>
          </a:p>
          <a:p>
            <a:pPr>
              <a:buFont typeface="Wingdings" panose="05000000000000000000" pitchFamily="2" charset="2"/>
              <a:buChar char="ü"/>
            </a:pPr>
            <a:r>
              <a:rPr lang="en-GB" sz="2000" dirty="0" smtClean="0"/>
              <a:t>18 November (5pm-7pm)</a:t>
            </a:r>
          </a:p>
          <a:p>
            <a:pPr>
              <a:buFont typeface="Wingdings" panose="05000000000000000000" pitchFamily="2" charset="2"/>
              <a:buChar char="§"/>
            </a:pPr>
            <a:r>
              <a:rPr lang="en-GB" sz="2000" b="1" dirty="0" smtClean="0"/>
              <a:t>Stirling University</a:t>
            </a:r>
          </a:p>
          <a:p>
            <a:pPr>
              <a:buFont typeface="Wingdings" panose="05000000000000000000" pitchFamily="2" charset="2"/>
              <a:buChar char="ü"/>
            </a:pPr>
            <a:r>
              <a:rPr lang="en-GB" sz="2000" dirty="0" smtClean="0"/>
              <a:t>18 September (10am-1pm)</a:t>
            </a:r>
          </a:p>
          <a:p>
            <a:pPr>
              <a:buFont typeface="Wingdings" panose="05000000000000000000" pitchFamily="2" charset="2"/>
              <a:buChar char="ü"/>
            </a:pPr>
            <a:r>
              <a:rPr lang="en-GB" sz="2000" dirty="0" smtClean="0"/>
              <a:t>23 October (2pm-5pm)</a:t>
            </a:r>
            <a:endParaRPr lang="en-GB" sz="2000" dirty="0"/>
          </a:p>
        </p:txBody>
      </p:sp>
      <p:pic>
        <p:nvPicPr>
          <p:cNvPr id="4" name="Picture 3">
            <a:extLst>
              <a:ext uri="{FF2B5EF4-FFF2-40B4-BE49-F238E27FC236}">
                <a16:creationId xmlns:a16="http://schemas.microsoft.com/office/drawing/2014/main" id="{32C75325-8D85-4D43-8B56-354757C34D7D}"/>
              </a:ext>
            </a:extLst>
          </p:cNvPr>
          <p:cNvPicPr>
            <a:picLocks noChangeAspect="1"/>
          </p:cNvPicPr>
          <p:nvPr/>
        </p:nvPicPr>
        <p:blipFill rotWithShape="1">
          <a:blip r:embed="rId2"/>
          <a:srcRect l="19355" r="16263"/>
          <a:stretch/>
        </p:blipFill>
        <p:spPr>
          <a:xfrm>
            <a:off x="2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1F0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594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 calcmode="lin" valueType="num">
                                      <p:cBhvr additive="base">
                                        <p:cTn id="2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
                                            <p:txEl>
                                              <p:pRg st="5" end="5"/>
                                            </p:txEl>
                                          </p:spTgt>
                                        </p:tgtEl>
                                        <p:attrNameLst>
                                          <p:attrName>style.visibility</p:attrName>
                                        </p:attrNameLst>
                                      </p:cBhvr>
                                      <p:to>
                                        <p:strVal val="visible"/>
                                      </p:to>
                                    </p:set>
                                    <p:anim calcmode="lin" valueType="num">
                                      <p:cBhvr additive="base">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 calcmode="lin" valueType="num">
                                      <p:cBhvr additive="base">
                                        <p:cTn id="37"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
                                            <p:txEl>
                                              <p:pRg st="7" end="7"/>
                                            </p:txEl>
                                          </p:spTgt>
                                        </p:tgtEl>
                                        <p:attrNameLst>
                                          <p:attrName>style.visibility</p:attrName>
                                        </p:attrNameLst>
                                      </p:cBhvr>
                                      <p:to>
                                        <p:strVal val="visible"/>
                                      </p:to>
                                    </p:set>
                                    <p:anim calcmode="lin" valueType="num">
                                      <p:cBhvr additive="base">
                                        <p:cTn id="41"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 calcmode="lin" valueType="num">
                                      <p:cBhvr additive="base">
                                        <p:cTn id="47"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9">
                                            <p:txEl>
                                              <p:pRg st="9" end="9"/>
                                            </p:txEl>
                                          </p:spTgt>
                                        </p:tgtEl>
                                        <p:attrNameLst>
                                          <p:attrName>style.visibility</p:attrName>
                                        </p:attrNameLst>
                                      </p:cBhvr>
                                      <p:to>
                                        <p:strVal val="visible"/>
                                      </p:to>
                                    </p:set>
                                    <p:anim calcmode="lin" valueType="num">
                                      <p:cBhvr additive="base">
                                        <p:cTn id="51"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
                                            <p:txEl>
                                              <p:pRg st="9" end="9"/>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9">
                                            <p:txEl>
                                              <p:pRg st="10" end="10"/>
                                            </p:txEl>
                                          </p:spTgt>
                                        </p:tgtEl>
                                        <p:attrNameLst>
                                          <p:attrName>style.visibility</p:attrName>
                                        </p:attrNameLst>
                                      </p:cBhvr>
                                      <p:to>
                                        <p:strVal val="visible"/>
                                      </p:to>
                                    </p:set>
                                    <p:anim calcmode="lin" valueType="num">
                                      <p:cBhvr additive="base">
                                        <p:cTn id="55"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888410596"/>
              </p:ext>
            </p:extLst>
          </p:nvPr>
        </p:nvGraphicFramePr>
        <p:xfrm>
          <a:off x="367861" y="126124"/>
          <a:ext cx="11740055" cy="6653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999AEEDD-5E12-48C7-8CE2-228D1898FA1E}"/>
              </a:ext>
            </a:extLst>
          </p:cNvPr>
          <p:cNvSpPr/>
          <p:nvPr/>
        </p:nvSpPr>
        <p:spPr>
          <a:xfrm>
            <a:off x="594804" y="213064"/>
            <a:ext cx="488272" cy="390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4" name="Rectangle 3">
            <a:extLst>
              <a:ext uri="{FF2B5EF4-FFF2-40B4-BE49-F238E27FC236}">
                <a16:creationId xmlns:a16="http://schemas.microsoft.com/office/drawing/2014/main" id="{91F94DDF-0143-47F8-9ED0-ED6C6EE4AE93}"/>
              </a:ext>
            </a:extLst>
          </p:cNvPr>
          <p:cNvSpPr/>
          <p:nvPr/>
        </p:nvSpPr>
        <p:spPr>
          <a:xfrm>
            <a:off x="594804" y="2558248"/>
            <a:ext cx="488272" cy="390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5" name="Rectangle 4">
            <a:extLst>
              <a:ext uri="{FF2B5EF4-FFF2-40B4-BE49-F238E27FC236}">
                <a16:creationId xmlns:a16="http://schemas.microsoft.com/office/drawing/2014/main" id="{3C2A338B-041E-4B28-8FBB-AD994DCF239D}"/>
              </a:ext>
            </a:extLst>
          </p:cNvPr>
          <p:cNvSpPr/>
          <p:nvPr/>
        </p:nvSpPr>
        <p:spPr>
          <a:xfrm>
            <a:off x="594804" y="4708123"/>
            <a:ext cx="488272" cy="390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6" name="Rectangle 5">
            <a:extLst>
              <a:ext uri="{FF2B5EF4-FFF2-40B4-BE49-F238E27FC236}">
                <a16:creationId xmlns:a16="http://schemas.microsoft.com/office/drawing/2014/main" id="{89BC027A-66CA-4C28-9097-AC0A45F22983}"/>
              </a:ext>
            </a:extLst>
          </p:cNvPr>
          <p:cNvSpPr/>
          <p:nvPr/>
        </p:nvSpPr>
        <p:spPr>
          <a:xfrm>
            <a:off x="4600112" y="78828"/>
            <a:ext cx="488272" cy="390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p>
        </p:txBody>
      </p:sp>
      <p:sp>
        <p:nvSpPr>
          <p:cNvPr id="7" name="Rectangle 6">
            <a:extLst>
              <a:ext uri="{FF2B5EF4-FFF2-40B4-BE49-F238E27FC236}">
                <a16:creationId xmlns:a16="http://schemas.microsoft.com/office/drawing/2014/main" id="{65A47CC1-9317-4F24-9B00-F9CBD2C79B78}"/>
              </a:ext>
            </a:extLst>
          </p:cNvPr>
          <p:cNvSpPr/>
          <p:nvPr/>
        </p:nvSpPr>
        <p:spPr>
          <a:xfrm>
            <a:off x="4600112" y="2451717"/>
            <a:ext cx="488272" cy="390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a:t>
            </a:r>
          </a:p>
        </p:txBody>
      </p:sp>
      <p:sp>
        <p:nvSpPr>
          <p:cNvPr id="8" name="Rectangle 7">
            <a:extLst>
              <a:ext uri="{FF2B5EF4-FFF2-40B4-BE49-F238E27FC236}">
                <a16:creationId xmlns:a16="http://schemas.microsoft.com/office/drawing/2014/main" id="{B321D239-E595-4D6E-90A1-1B028F4D0CD4}"/>
              </a:ext>
            </a:extLst>
          </p:cNvPr>
          <p:cNvSpPr/>
          <p:nvPr/>
        </p:nvSpPr>
        <p:spPr>
          <a:xfrm>
            <a:off x="4600112" y="4777310"/>
            <a:ext cx="488272" cy="390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6</a:t>
            </a:r>
          </a:p>
        </p:txBody>
      </p:sp>
      <p:sp>
        <p:nvSpPr>
          <p:cNvPr id="9" name="Rectangle 8">
            <a:extLst>
              <a:ext uri="{FF2B5EF4-FFF2-40B4-BE49-F238E27FC236}">
                <a16:creationId xmlns:a16="http://schemas.microsoft.com/office/drawing/2014/main" id="{FAD4F168-A5B0-46BE-81A1-56CFBA38FEF1}"/>
              </a:ext>
            </a:extLst>
          </p:cNvPr>
          <p:cNvSpPr/>
          <p:nvPr/>
        </p:nvSpPr>
        <p:spPr>
          <a:xfrm>
            <a:off x="8779097" y="97655"/>
            <a:ext cx="488272" cy="390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7</a:t>
            </a:r>
          </a:p>
        </p:txBody>
      </p:sp>
      <p:sp>
        <p:nvSpPr>
          <p:cNvPr id="10" name="Rectangle 9">
            <a:extLst>
              <a:ext uri="{FF2B5EF4-FFF2-40B4-BE49-F238E27FC236}">
                <a16:creationId xmlns:a16="http://schemas.microsoft.com/office/drawing/2014/main" id="{5ABD9F0E-79D4-48A4-813E-0BCE0401D667}"/>
              </a:ext>
            </a:extLst>
          </p:cNvPr>
          <p:cNvSpPr/>
          <p:nvPr/>
        </p:nvSpPr>
        <p:spPr>
          <a:xfrm>
            <a:off x="8779097" y="2451717"/>
            <a:ext cx="488272" cy="390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8</a:t>
            </a:r>
          </a:p>
        </p:txBody>
      </p:sp>
      <p:sp>
        <p:nvSpPr>
          <p:cNvPr id="11" name="Rectangle 10">
            <a:extLst>
              <a:ext uri="{FF2B5EF4-FFF2-40B4-BE49-F238E27FC236}">
                <a16:creationId xmlns:a16="http://schemas.microsoft.com/office/drawing/2014/main" id="{379EAC98-C6C2-43FA-8CEF-F8F23C86FB52}"/>
              </a:ext>
            </a:extLst>
          </p:cNvPr>
          <p:cNvSpPr/>
          <p:nvPr/>
        </p:nvSpPr>
        <p:spPr>
          <a:xfrm>
            <a:off x="8683841" y="4803943"/>
            <a:ext cx="488272" cy="390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9</a:t>
            </a:r>
          </a:p>
        </p:txBody>
      </p:sp>
    </p:spTree>
    <p:extLst>
      <p:ext uri="{BB962C8B-B14F-4D97-AF65-F5344CB8AC3E}">
        <p14:creationId xmlns:p14="http://schemas.microsoft.com/office/powerpoint/2010/main" val="230445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FE5D5AE-C07C-4470-A308-7BC42C78F44A}"/>
              </a:ext>
            </a:extLst>
          </p:cNvPr>
          <p:cNvSpPr>
            <a:spLocks noGrp="1"/>
          </p:cNvSpPr>
          <p:nvPr>
            <p:ph type="title"/>
          </p:nvPr>
        </p:nvSpPr>
        <p:spPr>
          <a:xfrm>
            <a:off x="4965430" y="629268"/>
            <a:ext cx="6586491" cy="1286160"/>
          </a:xfrm>
        </p:spPr>
        <p:txBody>
          <a:bodyPr anchor="b">
            <a:normAutofit fontScale="90000"/>
          </a:bodyPr>
          <a:lstStyle/>
          <a:p>
            <a:r>
              <a:rPr lang="en-GB" b="1" dirty="0"/>
              <a:t>Applying for </a:t>
            </a:r>
            <a:r>
              <a:rPr lang="en-GB" b="1" dirty="0" smtClean="0"/>
              <a:t>UCAS: Completing the Application</a:t>
            </a:r>
            <a:endParaRPr lang="en-GB" b="1" dirty="0"/>
          </a:p>
        </p:txBody>
      </p:sp>
      <p:sp>
        <p:nvSpPr>
          <p:cNvPr id="9" name="Content Placeholder 8">
            <a:extLst>
              <a:ext uri="{FF2B5EF4-FFF2-40B4-BE49-F238E27FC236}">
                <a16:creationId xmlns:a16="http://schemas.microsoft.com/office/drawing/2014/main" id="{86523835-6C74-419B-AF4A-52C2CF95506D}"/>
              </a:ext>
            </a:extLst>
          </p:cNvPr>
          <p:cNvSpPr>
            <a:spLocks noGrp="1"/>
          </p:cNvSpPr>
          <p:nvPr>
            <p:ph idx="1"/>
          </p:nvPr>
        </p:nvSpPr>
        <p:spPr>
          <a:xfrm>
            <a:off x="4965431" y="2438400"/>
            <a:ext cx="6586489" cy="3785419"/>
          </a:xfrm>
        </p:spPr>
        <p:txBody>
          <a:bodyPr>
            <a:normAutofit/>
          </a:bodyPr>
          <a:lstStyle/>
          <a:p>
            <a:pPr marL="0" indent="0">
              <a:spcBef>
                <a:spcPts val="700"/>
              </a:spcBef>
              <a:buNone/>
            </a:pPr>
            <a:r>
              <a:rPr lang="en-US" altLang="en-US" sz="2000"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A secure web-based application system</a:t>
            </a:r>
          </a:p>
          <a:p>
            <a:pPr marL="0" indent="0">
              <a:spcBef>
                <a:spcPts val="700"/>
              </a:spcBef>
              <a:buNone/>
            </a:pPr>
            <a:r>
              <a:rPr lang="en-US" altLang="en-US" sz="2000"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On-screen help text </a:t>
            </a:r>
          </a:p>
          <a:p>
            <a:pPr marL="0" indent="0">
              <a:spcBef>
                <a:spcPts val="700"/>
              </a:spcBef>
              <a:buNone/>
            </a:pPr>
            <a:r>
              <a:rPr lang="en-US" altLang="en-US" sz="2000"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Course search facilities</a:t>
            </a:r>
          </a:p>
          <a:p>
            <a:pPr marL="0" indent="0">
              <a:spcBef>
                <a:spcPts val="700"/>
              </a:spcBef>
              <a:buNone/>
            </a:pPr>
            <a:r>
              <a:rPr lang="en-US" altLang="en-US" sz="2000"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Can be used anywhere with internet access</a:t>
            </a:r>
          </a:p>
          <a:p>
            <a:pPr marL="0" indent="0">
              <a:spcBef>
                <a:spcPts val="700"/>
              </a:spcBef>
              <a:buNone/>
            </a:pPr>
            <a:r>
              <a:rPr lang="en-US" altLang="en-US" sz="2000"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hlinkClick r:id="rId2"/>
              </a:rPr>
              <a:t>www.ucas.com</a:t>
            </a:r>
            <a:endParaRPr lang="en-US" altLang="en-US" sz="2000"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endParaRPr>
          </a:p>
          <a:p>
            <a:pPr marL="0" indent="0">
              <a:spcBef>
                <a:spcPts val="700"/>
              </a:spcBef>
              <a:buNone/>
            </a:pPr>
            <a:r>
              <a:rPr lang="en-GB" sz="2000" dirty="0">
                <a:latin typeface="Comic Sans MS" panose="030F0702030302020204" pitchFamily="66" charset="0"/>
              </a:rPr>
              <a:t>Buzzword – Douglas2022</a:t>
            </a:r>
          </a:p>
        </p:txBody>
      </p:sp>
      <p:pic>
        <p:nvPicPr>
          <p:cNvPr id="4" name="Picture 3">
            <a:extLst>
              <a:ext uri="{FF2B5EF4-FFF2-40B4-BE49-F238E27FC236}">
                <a16:creationId xmlns:a16="http://schemas.microsoft.com/office/drawing/2014/main" id="{32C75325-8D85-4D43-8B56-354757C34D7D}"/>
              </a:ext>
            </a:extLst>
          </p:cNvPr>
          <p:cNvPicPr>
            <a:picLocks noChangeAspect="1"/>
          </p:cNvPicPr>
          <p:nvPr/>
        </p:nvPicPr>
        <p:blipFill rotWithShape="1">
          <a:blip r:embed="rId3"/>
          <a:srcRect l="19355" r="16263"/>
          <a:stretch/>
        </p:blipFill>
        <p:spPr>
          <a:xfrm>
            <a:off x="2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1F0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882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FE5D5AE-C07C-4470-A308-7BC42C78F44A}"/>
              </a:ext>
            </a:extLst>
          </p:cNvPr>
          <p:cNvSpPr>
            <a:spLocks noGrp="1"/>
          </p:cNvSpPr>
          <p:nvPr>
            <p:ph type="title"/>
          </p:nvPr>
        </p:nvSpPr>
        <p:spPr>
          <a:xfrm>
            <a:off x="4965430" y="629268"/>
            <a:ext cx="6586491" cy="1286160"/>
          </a:xfrm>
        </p:spPr>
        <p:txBody>
          <a:bodyPr anchor="b">
            <a:normAutofit/>
          </a:bodyPr>
          <a:lstStyle/>
          <a:p>
            <a:r>
              <a:rPr lang="en-GB" b="1" dirty="0"/>
              <a:t>The Application Form</a:t>
            </a:r>
          </a:p>
        </p:txBody>
      </p:sp>
      <p:sp>
        <p:nvSpPr>
          <p:cNvPr id="9" name="Content Placeholder 8">
            <a:extLst>
              <a:ext uri="{FF2B5EF4-FFF2-40B4-BE49-F238E27FC236}">
                <a16:creationId xmlns:a16="http://schemas.microsoft.com/office/drawing/2014/main" id="{86523835-6C74-419B-AF4A-52C2CF95506D}"/>
              </a:ext>
            </a:extLst>
          </p:cNvPr>
          <p:cNvSpPr>
            <a:spLocks noGrp="1"/>
          </p:cNvSpPr>
          <p:nvPr>
            <p:ph idx="1"/>
          </p:nvPr>
        </p:nvSpPr>
        <p:spPr>
          <a:xfrm>
            <a:off x="4965431" y="2438400"/>
            <a:ext cx="6586489" cy="3785419"/>
          </a:xfrm>
        </p:spPr>
        <p:txBody>
          <a:bodyPr>
            <a:normAutofit/>
          </a:bodyPr>
          <a:lstStyle/>
          <a:p>
            <a:r>
              <a:rPr lang="en-GB" sz="2400" dirty="0"/>
              <a:t>Personal Details (including an e-mail address)</a:t>
            </a:r>
          </a:p>
          <a:p>
            <a:r>
              <a:rPr lang="en-GB" sz="2400" dirty="0"/>
              <a:t>Student Finance</a:t>
            </a:r>
          </a:p>
          <a:p>
            <a:r>
              <a:rPr lang="en-GB" sz="2400" dirty="0"/>
              <a:t>Course Choices – maximum of 5; no preferences</a:t>
            </a:r>
          </a:p>
          <a:p>
            <a:r>
              <a:rPr lang="en-GB" sz="2400" dirty="0"/>
              <a:t>Educational Qualifications</a:t>
            </a:r>
          </a:p>
          <a:p>
            <a:r>
              <a:rPr lang="en-GB" sz="2400" dirty="0"/>
              <a:t>Employment</a:t>
            </a:r>
          </a:p>
          <a:p>
            <a:r>
              <a:rPr lang="en-GB" sz="2400" dirty="0"/>
              <a:t>Personal Statement</a:t>
            </a:r>
          </a:p>
          <a:p>
            <a:r>
              <a:rPr lang="en-GB" sz="2400" dirty="0">
                <a:hlinkClick r:id="rId2"/>
              </a:rPr>
              <a:t>https://www.ucas.com/file/131431/download?token=LLf-qD0M</a:t>
            </a:r>
            <a:r>
              <a:rPr lang="en-GB" sz="2400" dirty="0"/>
              <a:t> </a:t>
            </a:r>
          </a:p>
        </p:txBody>
      </p:sp>
      <p:pic>
        <p:nvPicPr>
          <p:cNvPr id="4" name="Picture 3">
            <a:extLst>
              <a:ext uri="{FF2B5EF4-FFF2-40B4-BE49-F238E27FC236}">
                <a16:creationId xmlns:a16="http://schemas.microsoft.com/office/drawing/2014/main" id="{32C75325-8D85-4D43-8B56-354757C34D7D}"/>
              </a:ext>
            </a:extLst>
          </p:cNvPr>
          <p:cNvPicPr>
            <a:picLocks noChangeAspect="1"/>
          </p:cNvPicPr>
          <p:nvPr/>
        </p:nvPicPr>
        <p:blipFill rotWithShape="1">
          <a:blip r:embed="rId3"/>
          <a:srcRect l="19355" r="16263"/>
          <a:stretch/>
        </p:blipFill>
        <p:spPr>
          <a:xfrm>
            <a:off x="2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1F0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1260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FE5D5AE-C07C-4470-A308-7BC42C78F44A}"/>
              </a:ext>
            </a:extLst>
          </p:cNvPr>
          <p:cNvSpPr>
            <a:spLocks noGrp="1"/>
          </p:cNvSpPr>
          <p:nvPr>
            <p:ph type="title"/>
          </p:nvPr>
        </p:nvSpPr>
        <p:spPr>
          <a:xfrm>
            <a:off x="4965430" y="629268"/>
            <a:ext cx="6586491" cy="1286160"/>
          </a:xfrm>
        </p:spPr>
        <p:txBody>
          <a:bodyPr anchor="b">
            <a:normAutofit/>
          </a:bodyPr>
          <a:lstStyle/>
          <a:p>
            <a:r>
              <a:rPr lang="en-GB" b="1" dirty="0"/>
              <a:t>The Personal Statement</a:t>
            </a:r>
          </a:p>
        </p:txBody>
      </p:sp>
      <p:sp>
        <p:nvSpPr>
          <p:cNvPr id="9" name="Content Placeholder 8">
            <a:extLst>
              <a:ext uri="{FF2B5EF4-FFF2-40B4-BE49-F238E27FC236}">
                <a16:creationId xmlns:a16="http://schemas.microsoft.com/office/drawing/2014/main" id="{86523835-6C74-419B-AF4A-52C2CF95506D}"/>
              </a:ext>
            </a:extLst>
          </p:cNvPr>
          <p:cNvSpPr>
            <a:spLocks noGrp="1"/>
          </p:cNvSpPr>
          <p:nvPr>
            <p:ph idx="1"/>
          </p:nvPr>
        </p:nvSpPr>
        <p:spPr>
          <a:xfrm>
            <a:off x="4965431" y="2438400"/>
            <a:ext cx="6586489" cy="3785419"/>
          </a:xfrm>
        </p:spPr>
        <p:txBody>
          <a:bodyPr>
            <a:normAutofit/>
          </a:bodyPr>
          <a:lstStyle/>
          <a:p>
            <a:r>
              <a:rPr lang="en-GB" sz="2000" dirty="0"/>
              <a:t>Reasons for choosing the course</a:t>
            </a:r>
          </a:p>
          <a:p>
            <a:r>
              <a:rPr lang="en-GB" sz="2000" dirty="0"/>
              <a:t>Academic strengths</a:t>
            </a:r>
          </a:p>
          <a:p>
            <a:r>
              <a:rPr lang="en-GB" sz="2000" dirty="0"/>
              <a:t>Knowledge of the subject and </a:t>
            </a:r>
            <a:r>
              <a:rPr lang="en-GB" sz="2000" dirty="0" smtClean="0"/>
              <a:t>enthusiasm </a:t>
            </a:r>
            <a:r>
              <a:rPr lang="en-GB" sz="2000" dirty="0"/>
              <a:t>to go beyond the subject</a:t>
            </a:r>
          </a:p>
          <a:p>
            <a:r>
              <a:rPr lang="en-GB" sz="2000" dirty="0"/>
              <a:t>Skills developed through voluntary work/coaching/positions of responsibility</a:t>
            </a:r>
          </a:p>
          <a:p>
            <a:r>
              <a:rPr lang="en-GB" sz="2000" dirty="0"/>
              <a:t>Work experience/shadowing</a:t>
            </a:r>
          </a:p>
          <a:p>
            <a:r>
              <a:rPr lang="en-GB" sz="2000" dirty="0"/>
              <a:t>Gap year plans</a:t>
            </a:r>
          </a:p>
          <a:p>
            <a:r>
              <a:rPr lang="en-GB" sz="2000" dirty="0"/>
              <a:t>Sporting and leisure </a:t>
            </a:r>
            <a:r>
              <a:rPr lang="en-GB" sz="2000" dirty="0" smtClean="0"/>
              <a:t>interests</a:t>
            </a:r>
            <a:endParaRPr lang="en-GB" sz="2000" dirty="0"/>
          </a:p>
        </p:txBody>
      </p:sp>
      <p:pic>
        <p:nvPicPr>
          <p:cNvPr id="4" name="Picture 3">
            <a:extLst>
              <a:ext uri="{FF2B5EF4-FFF2-40B4-BE49-F238E27FC236}">
                <a16:creationId xmlns:a16="http://schemas.microsoft.com/office/drawing/2014/main" id="{32C75325-8D85-4D43-8B56-354757C34D7D}"/>
              </a:ext>
            </a:extLst>
          </p:cNvPr>
          <p:cNvPicPr>
            <a:picLocks noChangeAspect="1"/>
          </p:cNvPicPr>
          <p:nvPr/>
        </p:nvPicPr>
        <p:blipFill rotWithShape="1">
          <a:blip r:embed="rId2"/>
          <a:srcRect l="19355" r="16263"/>
          <a:stretch/>
        </p:blipFill>
        <p:spPr>
          <a:xfrm>
            <a:off x="2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1F0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7536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FE5D5AE-C07C-4470-A308-7BC42C78F44A}"/>
              </a:ext>
            </a:extLst>
          </p:cNvPr>
          <p:cNvSpPr>
            <a:spLocks noGrp="1"/>
          </p:cNvSpPr>
          <p:nvPr>
            <p:ph type="title"/>
          </p:nvPr>
        </p:nvSpPr>
        <p:spPr>
          <a:xfrm>
            <a:off x="4965430" y="629268"/>
            <a:ext cx="6586491" cy="1286160"/>
          </a:xfrm>
        </p:spPr>
        <p:txBody>
          <a:bodyPr anchor="b">
            <a:normAutofit/>
          </a:bodyPr>
          <a:lstStyle/>
          <a:p>
            <a:r>
              <a:rPr lang="en-GB" b="1" dirty="0"/>
              <a:t>Key Areas</a:t>
            </a:r>
          </a:p>
        </p:txBody>
      </p:sp>
      <p:sp>
        <p:nvSpPr>
          <p:cNvPr id="9" name="Content Placeholder 8">
            <a:extLst>
              <a:ext uri="{FF2B5EF4-FFF2-40B4-BE49-F238E27FC236}">
                <a16:creationId xmlns:a16="http://schemas.microsoft.com/office/drawing/2014/main" id="{86523835-6C74-419B-AF4A-52C2CF95506D}"/>
              </a:ext>
            </a:extLst>
          </p:cNvPr>
          <p:cNvSpPr>
            <a:spLocks noGrp="1"/>
          </p:cNvSpPr>
          <p:nvPr>
            <p:ph idx="1"/>
          </p:nvPr>
        </p:nvSpPr>
        <p:spPr>
          <a:xfrm>
            <a:off x="4965431" y="2438400"/>
            <a:ext cx="6586489" cy="3785419"/>
          </a:xfrm>
        </p:spPr>
        <p:txBody>
          <a:bodyPr>
            <a:normAutofit/>
          </a:bodyPr>
          <a:lstStyle/>
          <a:p>
            <a:pPr>
              <a:defRPr/>
            </a:pPr>
            <a:r>
              <a:rPr lang="en-US" sz="2000" dirty="0">
                <a:effectLst>
                  <a:outerShdw blurRad="38100" dist="38100" dir="2700000" algn="tl">
                    <a:srgbClr val="FFFFFF"/>
                  </a:outerShdw>
                </a:effectLst>
                <a:latin typeface="Comic Sans MS" pitchFamily="66" charset="0"/>
                <a:ea typeface="Comic Sans MS" pitchFamily="66" charset="0"/>
                <a:cs typeface="Comic Sans MS" pitchFamily="66" charset="0"/>
                <a:sym typeface="Comic Sans MS" pitchFamily="66" charset="0"/>
              </a:rPr>
              <a:t>Direct entry to </a:t>
            </a:r>
            <a:r>
              <a:rPr lang="en-US" sz="2000" dirty="0" smtClean="0">
                <a:effectLst>
                  <a:outerShdw blurRad="38100" dist="38100" dir="2700000" algn="tl">
                    <a:srgbClr val="FFFFFF"/>
                  </a:outerShdw>
                </a:effectLst>
                <a:latin typeface="Comic Sans MS" pitchFamily="66" charset="0"/>
                <a:ea typeface="Comic Sans MS" pitchFamily="66" charset="0"/>
                <a:cs typeface="Comic Sans MS" pitchFamily="66" charset="0"/>
                <a:sym typeface="Comic Sans MS" pitchFamily="66" charset="0"/>
              </a:rPr>
              <a:t>college</a:t>
            </a:r>
          </a:p>
          <a:p>
            <a:pPr eaLnBrk="1">
              <a:defRPr/>
            </a:pPr>
            <a:r>
              <a:rPr lang="en-US" sz="2000" dirty="0" smtClean="0">
                <a:effectLst>
                  <a:outerShdw blurRad="38100" dist="38100" dir="2700000" algn="tl">
                    <a:srgbClr val="FFFFFF"/>
                  </a:outerShdw>
                </a:effectLst>
                <a:latin typeface="Comic Sans MS" pitchFamily="66" charset="0"/>
                <a:ea typeface="Comic Sans MS" pitchFamily="66" charset="0"/>
                <a:cs typeface="Comic Sans MS" pitchFamily="66" charset="0"/>
                <a:sym typeface="Comic Sans MS" pitchFamily="66" charset="0"/>
              </a:rPr>
              <a:t>UCAS</a:t>
            </a:r>
            <a:endParaRPr lang="en-US" sz="2000" dirty="0">
              <a:effectLst>
                <a:outerShdw blurRad="38100" dist="38100" dir="2700000" algn="tl">
                  <a:srgbClr val="FFFFFF"/>
                </a:outerShdw>
              </a:effectLst>
              <a:latin typeface="Comic Sans MS" pitchFamily="66" charset="0"/>
              <a:ea typeface="Comic Sans MS" pitchFamily="66" charset="0"/>
              <a:cs typeface="Comic Sans MS" pitchFamily="66" charset="0"/>
              <a:sym typeface="Comic Sans MS" pitchFamily="66" charset="0"/>
            </a:endParaRPr>
          </a:p>
          <a:p>
            <a:pPr marL="0" indent="0">
              <a:buNone/>
            </a:pPr>
            <a:endParaRPr lang="en-GB" sz="2000" dirty="0"/>
          </a:p>
        </p:txBody>
      </p:sp>
      <p:pic>
        <p:nvPicPr>
          <p:cNvPr id="4" name="Picture 3">
            <a:extLst>
              <a:ext uri="{FF2B5EF4-FFF2-40B4-BE49-F238E27FC236}">
                <a16:creationId xmlns:a16="http://schemas.microsoft.com/office/drawing/2014/main" id="{32C75325-8D85-4D43-8B56-354757C34D7D}"/>
              </a:ext>
            </a:extLst>
          </p:cNvPr>
          <p:cNvPicPr>
            <a:picLocks noChangeAspect="1"/>
          </p:cNvPicPr>
          <p:nvPr/>
        </p:nvPicPr>
        <p:blipFill rotWithShape="1">
          <a:blip r:embed="rId2"/>
          <a:srcRect l="19355" r="16263"/>
          <a:stretch/>
        </p:blipFill>
        <p:spPr>
          <a:xfrm>
            <a:off x="2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1F0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68858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FE5D5AE-C07C-4470-A308-7BC42C78F44A}"/>
              </a:ext>
            </a:extLst>
          </p:cNvPr>
          <p:cNvSpPr>
            <a:spLocks noGrp="1"/>
          </p:cNvSpPr>
          <p:nvPr>
            <p:ph type="title"/>
          </p:nvPr>
        </p:nvSpPr>
        <p:spPr>
          <a:xfrm>
            <a:off x="4965430" y="629268"/>
            <a:ext cx="6586491" cy="1286160"/>
          </a:xfrm>
        </p:spPr>
        <p:txBody>
          <a:bodyPr anchor="b">
            <a:normAutofit/>
          </a:bodyPr>
          <a:lstStyle/>
          <a:p>
            <a:r>
              <a:rPr lang="en-GB" b="1" dirty="0"/>
              <a:t>Finalising the </a:t>
            </a:r>
            <a:r>
              <a:rPr lang="en-GB" b="1" dirty="0" smtClean="0"/>
              <a:t>Application</a:t>
            </a:r>
            <a:endParaRPr lang="en-GB" b="1" dirty="0"/>
          </a:p>
        </p:txBody>
      </p:sp>
      <p:sp>
        <p:nvSpPr>
          <p:cNvPr id="9" name="Content Placeholder 8">
            <a:extLst>
              <a:ext uri="{FF2B5EF4-FFF2-40B4-BE49-F238E27FC236}">
                <a16:creationId xmlns:a16="http://schemas.microsoft.com/office/drawing/2014/main" id="{86523835-6C74-419B-AF4A-52C2CF95506D}"/>
              </a:ext>
            </a:extLst>
          </p:cNvPr>
          <p:cNvSpPr>
            <a:spLocks noGrp="1"/>
          </p:cNvSpPr>
          <p:nvPr>
            <p:ph idx="1"/>
          </p:nvPr>
        </p:nvSpPr>
        <p:spPr>
          <a:xfrm>
            <a:off x="4965431" y="2438400"/>
            <a:ext cx="6586489" cy="3785419"/>
          </a:xfrm>
        </p:spPr>
        <p:txBody>
          <a:bodyPr>
            <a:normAutofit/>
          </a:bodyPr>
          <a:lstStyle/>
          <a:p>
            <a:r>
              <a:rPr lang="en-GB" sz="2000" dirty="0"/>
              <a:t>Draft application completed and submitted for checking</a:t>
            </a:r>
          </a:p>
          <a:p>
            <a:r>
              <a:rPr lang="en-GB" sz="2000" dirty="0"/>
              <a:t>Amendments made</a:t>
            </a:r>
          </a:p>
          <a:p>
            <a:r>
              <a:rPr lang="en-GB" sz="2000" dirty="0"/>
              <a:t>Application fee paid</a:t>
            </a:r>
          </a:p>
          <a:p>
            <a:r>
              <a:rPr lang="en-GB" sz="2000" dirty="0"/>
              <a:t>Application sent to referee</a:t>
            </a:r>
          </a:p>
          <a:p>
            <a:r>
              <a:rPr lang="en-GB" sz="2000" dirty="0"/>
              <a:t>May be sent back for further amendments – student notified by e-mail</a:t>
            </a:r>
          </a:p>
          <a:p>
            <a:r>
              <a:rPr lang="en-GB" sz="2000" dirty="0"/>
              <a:t>Remember to resend to referee by clicking Pay and Send again</a:t>
            </a:r>
          </a:p>
        </p:txBody>
      </p:sp>
      <p:pic>
        <p:nvPicPr>
          <p:cNvPr id="4" name="Picture 3">
            <a:extLst>
              <a:ext uri="{FF2B5EF4-FFF2-40B4-BE49-F238E27FC236}">
                <a16:creationId xmlns:a16="http://schemas.microsoft.com/office/drawing/2014/main" id="{32C75325-8D85-4D43-8B56-354757C34D7D}"/>
              </a:ext>
            </a:extLst>
          </p:cNvPr>
          <p:cNvPicPr>
            <a:picLocks noChangeAspect="1"/>
          </p:cNvPicPr>
          <p:nvPr/>
        </p:nvPicPr>
        <p:blipFill rotWithShape="1">
          <a:blip r:embed="rId2"/>
          <a:srcRect l="19355" r="16263"/>
          <a:stretch/>
        </p:blipFill>
        <p:spPr>
          <a:xfrm>
            <a:off x="2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1F0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12482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FE5D5AE-C07C-4470-A308-7BC42C78F44A}"/>
              </a:ext>
            </a:extLst>
          </p:cNvPr>
          <p:cNvSpPr>
            <a:spLocks noGrp="1"/>
          </p:cNvSpPr>
          <p:nvPr>
            <p:ph type="title"/>
          </p:nvPr>
        </p:nvSpPr>
        <p:spPr>
          <a:xfrm>
            <a:off x="4965430" y="629268"/>
            <a:ext cx="6586491" cy="1286160"/>
          </a:xfrm>
        </p:spPr>
        <p:txBody>
          <a:bodyPr anchor="b">
            <a:normAutofit fontScale="90000"/>
          </a:bodyPr>
          <a:lstStyle/>
          <a:p>
            <a:r>
              <a:rPr lang="en-GB" b="1" dirty="0"/>
              <a:t>How can </a:t>
            </a:r>
            <a:r>
              <a:rPr lang="en-GB" b="1" dirty="0" smtClean="0"/>
              <a:t>parents/carers </a:t>
            </a:r>
            <a:r>
              <a:rPr lang="en-GB" b="1" dirty="0"/>
              <a:t>help with a UCAS application?</a:t>
            </a:r>
          </a:p>
        </p:txBody>
      </p:sp>
      <p:sp>
        <p:nvSpPr>
          <p:cNvPr id="9" name="Content Placeholder 8">
            <a:extLst>
              <a:ext uri="{FF2B5EF4-FFF2-40B4-BE49-F238E27FC236}">
                <a16:creationId xmlns:a16="http://schemas.microsoft.com/office/drawing/2014/main" id="{86523835-6C74-419B-AF4A-52C2CF95506D}"/>
              </a:ext>
            </a:extLst>
          </p:cNvPr>
          <p:cNvSpPr>
            <a:spLocks noGrp="1"/>
          </p:cNvSpPr>
          <p:nvPr>
            <p:ph idx="1"/>
          </p:nvPr>
        </p:nvSpPr>
        <p:spPr>
          <a:xfrm>
            <a:off x="4965431" y="2438400"/>
            <a:ext cx="6586489" cy="3785419"/>
          </a:xfrm>
        </p:spPr>
        <p:txBody>
          <a:bodyPr>
            <a:normAutofit/>
          </a:bodyPr>
          <a:lstStyle/>
          <a:p>
            <a:r>
              <a:rPr lang="en-GB" sz="1800" b="0" i="0" dirty="0">
                <a:solidFill>
                  <a:srgbClr val="333333"/>
                </a:solidFill>
                <a:effectLst/>
              </a:rPr>
              <a:t>Discuss course and institution choices</a:t>
            </a:r>
          </a:p>
          <a:p>
            <a:r>
              <a:rPr lang="en-GB" sz="1800" dirty="0">
                <a:solidFill>
                  <a:srgbClr val="333333"/>
                </a:solidFill>
              </a:rPr>
              <a:t>Offer help with the personal statement</a:t>
            </a:r>
          </a:p>
          <a:p>
            <a:r>
              <a:rPr lang="en-GB" sz="1800" b="0" i="0" dirty="0">
                <a:solidFill>
                  <a:srgbClr val="333333"/>
                </a:solidFill>
                <a:effectLst/>
              </a:rPr>
              <a:t>Check qualifications are entered correctly</a:t>
            </a:r>
          </a:p>
          <a:p>
            <a:r>
              <a:rPr lang="en-GB" sz="1800" dirty="0">
                <a:solidFill>
                  <a:srgbClr val="333333"/>
                </a:solidFill>
              </a:rPr>
              <a:t>Make sure that all the information entered is double-checked before it is sent to the referee</a:t>
            </a:r>
          </a:p>
          <a:p>
            <a:r>
              <a:rPr lang="en-GB" sz="2400" b="1" i="0" u="sng" dirty="0">
                <a:solidFill>
                  <a:srgbClr val="333333"/>
                </a:solidFill>
                <a:effectLst/>
              </a:rPr>
              <a:t>Make sure that the school and UCAS deadlines are met</a:t>
            </a:r>
          </a:p>
          <a:p>
            <a:r>
              <a:rPr lang="en-GB" sz="1800" b="0" i="0" dirty="0">
                <a:solidFill>
                  <a:srgbClr val="333333"/>
                </a:solidFill>
                <a:effectLst/>
              </a:rPr>
              <a:t>If you’re applying to study in 2022: £22 for a single choice, or £26.50 for more than one choice.</a:t>
            </a:r>
          </a:p>
          <a:p>
            <a:r>
              <a:rPr lang="en-GB" sz="1800" dirty="0">
                <a:hlinkClick r:id="rId2"/>
              </a:rPr>
              <a:t>https://www.ucas.com/undergraduate/applying-university/ucas-undergraduate-advice-parents-and-guardians</a:t>
            </a:r>
            <a:endParaRPr lang="en-GB" sz="1800" dirty="0"/>
          </a:p>
          <a:p>
            <a:endParaRPr lang="en-GB" sz="1800" b="0" i="0" dirty="0">
              <a:solidFill>
                <a:srgbClr val="333333"/>
              </a:solidFill>
              <a:effectLst/>
            </a:endParaRPr>
          </a:p>
          <a:p>
            <a:endParaRPr lang="en-GB" dirty="0"/>
          </a:p>
        </p:txBody>
      </p:sp>
      <p:pic>
        <p:nvPicPr>
          <p:cNvPr id="4" name="Picture 3">
            <a:extLst>
              <a:ext uri="{FF2B5EF4-FFF2-40B4-BE49-F238E27FC236}">
                <a16:creationId xmlns:a16="http://schemas.microsoft.com/office/drawing/2014/main" id="{32C75325-8D85-4D43-8B56-354757C34D7D}"/>
              </a:ext>
            </a:extLst>
          </p:cNvPr>
          <p:cNvPicPr>
            <a:picLocks noChangeAspect="1"/>
          </p:cNvPicPr>
          <p:nvPr/>
        </p:nvPicPr>
        <p:blipFill rotWithShape="1">
          <a:blip r:embed="rId3"/>
          <a:srcRect l="19355" r="16263"/>
          <a:stretch/>
        </p:blipFill>
        <p:spPr>
          <a:xfrm>
            <a:off x="2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1F0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9204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FE5D5AE-C07C-4470-A308-7BC42C78F44A}"/>
              </a:ext>
            </a:extLst>
          </p:cNvPr>
          <p:cNvSpPr>
            <a:spLocks noGrp="1"/>
          </p:cNvSpPr>
          <p:nvPr>
            <p:ph type="title"/>
          </p:nvPr>
        </p:nvSpPr>
        <p:spPr>
          <a:xfrm>
            <a:off x="4965430" y="629268"/>
            <a:ext cx="6586491" cy="1286160"/>
          </a:xfrm>
        </p:spPr>
        <p:txBody>
          <a:bodyPr anchor="b">
            <a:normAutofit/>
          </a:bodyPr>
          <a:lstStyle/>
          <a:p>
            <a:r>
              <a:rPr lang="en-GB" b="1" dirty="0"/>
              <a:t>UCAS Reference</a:t>
            </a:r>
          </a:p>
        </p:txBody>
      </p:sp>
      <p:sp>
        <p:nvSpPr>
          <p:cNvPr id="9" name="Content Placeholder 8">
            <a:extLst>
              <a:ext uri="{FF2B5EF4-FFF2-40B4-BE49-F238E27FC236}">
                <a16:creationId xmlns:a16="http://schemas.microsoft.com/office/drawing/2014/main" id="{86523835-6C74-419B-AF4A-52C2CF95506D}"/>
              </a:ext>
            </a:extLst>
          </p:cNvPr>
          <p:cNvSpPr>
            <a:spLocks noGrp="1"/>
          </p:cNvSpPr>
          <p:nvPr>
            <p:ph idx="1"/>
          </p:nvPr>
        </p:nvSpPr>
        <p:spPr>
          <a:xfrm>
            <a:off x="4965431" y="2438400"/>
            <a:ext cx="6586489" cy="3785419"/>
          </a:xfrm>
        </p:spPr>
        <p:txBody>
          <a:bodyPr>
            <a:normAutofit/>
          </a:bodyPr>
          <a:lstStyle/>
          <a:p>
            <a:r>
              <a:rPr lang="en-GB" sz="2000" dirty="0"/>
              <a:t>Guidance Teacher collates information from class teachers</a:t>
            </a:r>
          </a:p>
          <a:p>
            <a:r>
              <a:rPr lang="en-GB" sz="2000" dirty="0"/>
              <a:t>Guidance Teacher interviews the applicant</a:t>
            </a:r>
          </a:p>
          <a:p>
            <a:r>
              <a:rPr lang="en-GB" sz="2000" dirty="0"/>
              <a:t>Guidance Teacher writes the reference</a:t>
            </a:r>
          </a:p>
          <a:p>
            <a:r>
              <a:rPr lang="en-GB" sz="2000" dirty="0"/>
              <a:t>Reference is processed in the school office</a:t>
            </a:r>
          </a:p>
          <a:p>
            <a:r>
              <a:rPr lang="en-GB" sz="2000" dirty="0"/>
              <a:t>Reference is checked and approved by the applicant</a:t>
            </a:r>
          </a:p>
          <a:p>
            <a:r>
              <a:rPr lang="en-GB" sz="2000" dirty="0"/>
              <a:t>Application sent electronically to UCAS</a:t>
            </a:r>
          </a:p>
        </p:txBody>
      </p:sp>
      <p:pic>
        <p:nvPicPr>
          <p:cNvPr id="4" name="Picture 3">
            <a:extLst>
              <a:ext uri="{FF2B5EF4-FFF2-40B4-BE49-F238E27FC236}">
                <a16:creationId xmlns:a16="http://schemas.microsoft.com/office/drawing/2014/main" id="{32C75325-8D85-4D43-8B56-354757C34D7D}"/>
              </a:ext>
            </a:extLst>
          </p:cNvPr>
          <p:cNvPicPr>
            <a:picLocks noChangeAspect="1"/>
          </p:cNvPicPr>
          <p:nvPr/>
        </p:nvPicPr>
        <p:blipFill rotWithShape="1">
          <a:blip r:embed="rId2"/>
          <a:srcRect l="19355" r="16263"/>
          <a:stretch/>
        </p:blipFill>
        <p:spPr>
          <a:xfrm>
            <a:off x="2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1F0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2047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FE5D5AE-C07C-4470-A308-7BC42C78F44A}"/>
              </a:ext>
            </a:extLst>
          </p:cNvPr>
          <p:cNvSpPr>
            <a:spLocks noGrp="1"/>
          </p:cNvSpPr>
          <p:nvPr>
            <p:ph type="title"/>
          </p:nvPr>
        </p:nvSpPr>
        <p:spPr>
          <a:xfrm>
            <a:off x="4965430" y="629268"/>
            <a:ext cx="6586491" cy="1286160"/>
          </a:xfrm>
        </p:spPr>
        <p:txBody>
          <a:bodyPr anchor="b">
            <a:normAutofit/>
          </a:bodyPr>
          <a:lstStyle/>
          <a:p>
            <a:r>
              <a:rPr lang="en-GB" b="1" dirty="0"/>
              <a:t>Content of the reference</a:t>
            </a:r>
          </a:p>
        </p:txBody>
      </p:sp>
      <p:sp>
        <p:nvSpPr>
          <p:cNvPr id="9" name="Content Placeholder 8">
            <a:extLst>
              <a:ext uri="{FF2B5EF4-FFF2-40B4-BE49-F238E27FC236}">
                <a16:creationId xmlns:a16="http://schemas.microsoft.com/office/drawing/2014/main" id="{86523835-6C74-419B-AF4A-52C2CF95506D}"/>
              </a:ext>
            </a:extLst>
          </p:cNvPr>
          <p:cNvSpPr>
            <a:spLocks noGrp="1"/>
          </p:cNvSpPr>
          <p:nvPr>
            <p:ph idx="1"/>
          </p:nvPr>
        </p:nvSpPr>
        <p:spPr>
          <a:xfrm>
            <a:off x="4965431" y="2438400"/>
            <a:ext cx="6586489" cy="3785419"/>
          </a:xfrm>
        </p:spPr>
        <p:txBody>
          <a:bodyPr>
            <a:normAutofit/>
          </a:bodyPr>
          <a:lstStyle/>
          <a:p>
            <a:r>
              <a:rPr lang="en-GB" sz="2000" dirty="0"/>
              <a:t>Predicted grades for subjects being studied</a:t>
            </a:r>
          </a:p>
          <a:p>
            <a:r>
              <a:rPr lang="en-GB" sz="2000" dirty="0"/>
              <a:t>The UCAS predicted grade in </a:t>
            </a:r>
            <a:r>
              <a:rPr lang="en-GB" b="1" dirty="0"/>
              <a:t>NOT</a:t>
            </a:r>
            <a:r>
              <a:rPr lang="en-GB" sz="2000" dirty="0"/>
              <a:t> an SQA </a:t>
            </a:r>
            <a:r>
              <a:rPr lang="en-GB" sz="2000" dirty="0" smtClean="0"/>
              <a:t>estimated </a:t>
            </a:r>
            <a:r>
              <a:rPr lang="en-GB" sz="2000" dirty="0"/>
              <a:t>grade</a:t>
            </a:r>
          </a:p>
          <a:p>
            <a:r>
              <a:rPr lang="en-GB" sz="2000" dirty="0"/>
              <a:t>The applicant’s potential to succeed on the course</a:t>
            </a:r>
          </a:p>
          <a:p>
            <a:r>
              <a:rPr lang="en-GB" sz="2000" dirty="0"/>
              <a:t>Academic skills</a:t>
            </a:r>
          </a:p>
          <a:p>
            <a:r>
              <a:rPr lang="en-GB" sz="2000" dirty="0"/>
              <a:t>Transferrable skills</a:t>
            </a:r>
          </a:p>
          <a:p>
            <a:r>
              <a:rPr lang="en-GB" sz="2000" dirty="0"/>
              <a:t>Whole school activities/responsibilities</a:t>
            </a:r>
          </a:p>
          <a:p>
            <a:r>
              <a:rPr lang="en-GB" sz="2000" dirty="0"/>
              <a:t>Any exceptional circumstances</a:t>
            </a:r>
          </a:p>
        </p:txBody>
      </p:sp>
      <p:pic>
        <p:nvPicPr>
          <p:cNvPr id="4" name="Picture 3">
            <a:extLst>
              <a:ext uri="{FF2B5EF4-FFF2-40B4-BE49-F238E27FC236}">
                <a16:creationId xmlns:a16="http://schemas.microsoft.com/office/drawing/2014/main" id="{32C75325-8D85-4D43-8B56-354757C34D7D}"/>
              </a:ext>
            </a:extLst>
          </p:cNvPr>
          <p:cNvPicPr>
            <a:picLocks noChangeAspect="1"/>
          </p:cNvPicPr>
          <p:nvPr/>
        </p:nvPicPr>
        <p:blipFill rotWithShape="1">
          <a:blip r:embed="rId2"/>
          <a:srcRect l="19355" r="16263"/>
          <a:stretch/>
        </p:blipFill>
        <p:spPr>
          <a:xfrm>
            <a:off x="2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1F0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82570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FE5D5AE-C07C-4470-A308-7BC42C78F44A}"/>
              </a:ext>
            </a:extLst>
          </p:cNvPr>
          <p:cNvSpPr>
            <a:spLocks noGrp="1"/>
          </p:cNvSpPr>
          <p:nvPr>
            <p:ph type="title"/>
          </p:nvPr>
        </p:nvSpPr>
        <p:spPr>
          <a:xfrm>
            <a:off x="4965430" y="629268"/>
            <a:ext cx="6586491" cy="1286160"/>
          </a:xfrm>
        </p:spPr>
        <p:txBody>
          <a:bodyPr anchor="b">
            <a:normAutofit/>
          </a:bodyPr>
          <a:lstStyle/>
          <a:p>
            <a:r>
              <a:rPr lang="en-GB" b="1" dirty="0"/>
              <a:t>How are decisions made?</a:t>
            </a:r>
          </a:p>
        </p:txBody>
      </p:sp>
      <p:sp>
        <p:nvSpPr>
          <p:cNvPr id="9" name="Content Placeholder 8">
            <a:extLst>
              <a:ext uri="{FF2B5EF4-FFF2-40B4-BE49-F238E27FC236}">
                <a16:creationId xmlns:a16="http://schemas.microsoft.com/office/drawing/2014/main" id="{86523835-6C74-419B-AF4A-52C2CF95506D}"/>
              </a:ext>
            </a:extLst>
          </p:cNvPr>
          <p:cNvSpPr>
            <a:spLocks noGrp="1"/>
          </p:cNvSpPr>
          <p:nvPr>
            <p:ph idx="1"/>
          </p:nvPr>
        </p:nvSpPr>
        <p:spPr>
          <a:xfrm>
            <a:off x="4965431" y="2438400"/>
            <a:ext cx="6586489" cy="3785419"/>
          </a:xfrm>
        </p:spPr>
        <p:txBody>
          <a:bodyPr>
            <a:normAutofit/>
          </a:bodyPr>
          <a:lstStyle/>
          <a:p>
            <a:r>
              <a:rPr lang="en-GB" sz="2400" dirty="0"/>
              <a:t>Invisibility of choices</a:t>
            </a:r>
          </a:p>
          <a:p>
            <a:r>
              <a:rPr lang="en-GB" sz="2400" dirty="0"/>
              <a:t>Qualifications, Personal Statement, Reference</a:t>
            </a:r>
          </a:p>
          <a:p>
            <a:r>
              <a:rPr lang="en-GB" sz="2400" dirty="0"/>
              <a:t>Interviews</a:t>
            </a:r>
          </a:p>
          <a:p>
            <a:r>
              <a:rPr lang="en-GB" sz="2400" dirty="0"/>
              <a:t>Additional admissions tests – </a:t>
            </a:r>
            <a:r>
              <a:rPr lang="en-GB" sz="2400" dirty="0" smtClean="0"/>
              <a:t>LNAT, </a:t>
            </a:r>
            <a:r>
              <a:rPr lang="en-GB" sz="2400" dirty="0"/>
              <a:t>UKCAT</a:t>
            </a:r>
          </a:p>
          <a:p>
            <a:r>
              <a:rPr lang="en-GB" sz="2400" dirty="0"/>
              <a:t>Portfolios/auditions</a:t>
            </a:r>
          </a:p>
          <a:p>
            <a:r>
              <a:rPr lang="en-GB" sz="2400" dirty="0"/>
              <a:t>Conditional or unconditional offer</a:t>
            </a:r>
          </a:p>
        </p:txBody>
      </p:sp>
      <p:pic>
        <p:nvPicPr>
          <p:cNvPr id="4" name="Picture 3">
            <a:extLst>
              <a:ext uri="{FF2B5EF4-FFF2-40B4-BE49-F238E27FC236}">
                <a16:creationId xmlns:a16="http://schemas.microsoft.com/office/drawing/2014/main" id="{32C75325-8D85-4D43-8B56-354757C34D7D}"/>
              </a:ext>
            </a:extLst>
          </p:cNvPr>
          <p:cNvPicPr>
            <a:picLocks noChangeAspect="1"/>
          </p:cNvPicPr>
          <p:nvPr/>
        </p:nvPicPr>
        <p:blipFill rotWithShape="1">
          <a:blip r:embed="rId2"/>
          <a:srcRect l="19355" r="16263"/>
          <a:stretch/>
        </p:blipFill>
        <p:spPr>
          <a:xfrm>
            <a:off x="2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1F0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56503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FE5D5AE-C07C-4470-A308-7BC42C78F44A}"/>
              </a:ext>
            </a:extLst>
          </p:cNvPr>
          <p:cNvSpPr>
            <a:spLocks noGrp="1"/>
          </p:cNvSpPr>
          <p:nvPr>
            <p:ph type="title"/>
          </p:nvPr>
        </p:nvSpPr>
        <p:spPr>
          <a:xfrm>
            <a:off x="4965430" y="629268"/>
            <a:ext cx="6586491" cy="1286160"/>
          </a:xfrm>
        </p:spPr>
        <p:txBody>
          <a:bodyPr anchor="b">
            <a:normAutofit/>
          </a:bodyPr>
          <a:lstStyle/>
          <a:p>
            <a:r>
              <a:rPr lang="en-GB" b="1" dirty="0"/>
              <a:t>Replying to Offers</a:t>
            </a:r>
          </a:p>
        </p:txBody>
      </p:sp>
      <p:sp>
        <p:nvSpPr>
          <p:cNvPr id="9" name="Content Placeholder 8">
            <a:extLst>
              <a:ext uri="{FF2B5EF4-FFF2-40B4-BE49-F238E27FC236}">
                <a16:creationId xmlns:a16="http://schemas.microsoft.com/office/drawing/2014/main" id="{86523835-6C74-419B-AF4A-52C2CF95506D}"/>
              </a:ext>
            </a:extLst>
          </p:cNvPr>
          <p:cNvSpPr>
            <a:spLocks noGrp="1"/>
          </p:cNvSpPr>
          <p:nvPr>
            <p:ph idx="1"/>
          </p:nvPr>
        </p:nvSpPr>
        <p:spPr>
          <a:xfrm>
            <a:off x="4965431" y="2438400"/>
            <a:ext cx="6586489" cy="3785419"/>
          </a:xfrm>
        </p:spPr>
        <p:txBody>
          <a:bodyPr>
            <a:normAutofit/>
          </a:bodyPr>
          <a:lstStyle/>
          <a:p>
            <a:r>
              <a:rPr lang="en-GB" sz="2000" dirty="0"/>
              <a:t>UCAS will provide applicants with a date to respond to offers made.</a:t>
            </a:r>
          </a:p>
          <a:p>
            <a:r>
              <a:rPr lang="en-GB" sz="2000" dirty="0"/>
              <a:t>Applicants can hold a maximum of 2 </a:t>
            </a:r>
            <a:r>
              <a:rPr lang="en-GB" sz="2000" dirty="0" smtClean="0"/>
              <a:t>offers:</a:t>
            </a:r>
            <a:endParaRPr lang="en-GB" sz="2000" dirty="0"/>
          </a:p>
          <a:p>
            <a:pPr marL="457200" indent="-457200">
              <a:buFont typeface="+mj-lt"/>
              <a:buAutoNum type="arabicPeriod"/>
            </a:pPr>
            <a:r>
              <a:rPr lang="en-GB" sz="2000" b="1" dirty="0"/>
              <a:t>FIRM </a:t>
            </a:r>
            <a:r>
              <a:rPr lang="en-GB" sz="2000" dirty="0"/>
              <a:t>– first choice</a:t>
            </a:r>
          </a:p>
          <a:p>
            <a:pPr marL="457200" indent="-457200">
              <a:buFont typeface="+mj-lt"/>
              <a:buAutoNum type="arabicPeriod"/>
            </a:pPr>
            <a:r>
              <a:rPr lang="en-GB" sz="2000" b="1" dirty="0"/>
              <a:t>INSURANCE</a:t>
            </a:r>
            <a:r>
              <a:rPr lang="en-GB" sz="2000" dirty="0"/>
              <a:t> – back-up choice which only comes into play if they are not placed with their firm choice</a:t>
            </a:r>
          </a:p>
          <a:p>
            <a:r>
              <a:rPr lang="en-GB" sz="2000" dirty="0"/>
              <a:t>The offers are automatically declined if the applicant fails to reply by the deadline date</a:t>
            </a:r>
          </a:p>
        </p:txBody>
      </p:sp>
      <p:pic>
        <p:nvPicPr>
          <p:cNvPr id="4" name="Picture 3">
            <a:extLst>
              <a:ext uri="{FF2B5EF4-FFF2-40B4-BE49-F238E27FC236}">
                <a16:creationId xmlns:a16="http://schemas.microsoft.com/office/drawing/2014/main" id="{32C75325-8D85-4D43-8B56-354757C34D7D}"/>
              </a:ext>
            </a:extLst>
          </p:cNvPr>
          <p:cNvPicPr>
            <a:picLocks noChangeAspect="1"/>
          </p:cNvPicPr>
          <p:nvPr/>
        </p:nvPicPr>
        <p:blipFill rotWithShape="1">
          <a:blip r:embed="rId2"/>
          <a:srcRect l="19355" r="16263"/>
          <a:stretch/>
        </p:blipFill>
        <p:spPr>
          <a:xfrm>
            <a:off x="2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1F0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7111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Content Placeholder 2" descr="Graphical user interface, application&#10;&#10;Description automatically generated">
            <a:extLst>
              <a:ext uri="{FF2B5EF4-FFF2-40B4-BE49-F238E27FC236}">
                <a16:creationId xmlns:a16="http://schemas.microsoft.com/office/drawing/2014/main" id="{0D21A35D-33BD-4B50-9C9C-823FF91A836D}"/>
              </a:ext>
            </a:extLst>
          </p:cNvPr>
          <p:cNvPicPr>
            <a:picLocks noGrp="1" noChangeAspect="1"/>
          </p:cNvPicPr>
          <p:nvPr>
            <p:ph idx="1"/>
          </p:nvPr>
        </p:nvPicPr>
        <p:blipFill rotWithShape="1">
          <a:blip r:embed="rId2"/>
          <a:srcRect l="16003" t="25641" r="62160" b="65104"/>
          <a:stretch/>
        </p:blipFill>
        <p:spPr>
          <a:xfrm>
            <a:off x="4810125" y="629268"/>
            <a:ext cx="5810250" cy="1385144"/>
          </a:xfrm>
        </p:spPr>
      </p:pic>
      <p:pic>
        <p:nvPicPr>
          <p:cNvPr id="4" name="Picture 3">
            <a:extLst>
              <a:ext uri="{FF2B5EF4-FFF2-40B4-BE49-F238E27FC236}">
                <a16:creationId xmlns:a16="http://schemas.microsoft.com/office/drawing/2014/main" id="{32C75325-8D85-4D43-8B56-354757C34D7D}"/>
              </a:ext>
            </a:extLst>
          </p:cNvPr>
          <p:cNvPicPr>
            <a:picLocks noChangeAspect="1"/>
          </p:cNvPicPr>
          <p:nvPr/>
        </p:nvPicPr>
        <p:blipFill rotWithShape="1">
          <a:blip r:embed="rId3"/>
          <a:srcRect l="19355" r="16263"/>
          <a:stretch/>
        </p:blipFill>
        <p:spPr>
          <a:xfrm>
            <a:off x="-19030" y="-19049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1F043"/>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91BC23D-1DE7-40ED-A4DF-3A8A837BA037}"/>
              </a:ext>
            </a:extLst>
          </p:cNvPr>
          <p:cNvSpPr txBox="1"/>
          <p:nvPr/>
        </p:nvSpPr>
        <p:spPr>
          <a:xfrm>
            <a:off x="5212080" y="2275840"/>
            <a:ext cx="6309360" cy="3108543"/>
          </a:xfrm>
          <a:prstGeom prst="rect">
            <a:avLst/>
          </a:prstGeom>
          <a:noFill/>
        </p:spPr>
        <p:txBody>
          <a:bodyPr wrap="square" rtlCol="0">
            <a:spAutoFit/>
          </a:bodyPr>
          <a:lstStyle/>
          <a:p>
            <a:pPr marL="285750" indent="-285750">
              <a:buFont typeface="Arial" panose="020B0604020202020204" pitchFamily="34" charset="0"/>
              <a:buChar char="•"/>
            </a:pPr>
            <a:r>
              <a:rPr lang="en-GB" sz="2800" dirty="0"/>
              <a:t>Allows the applicant to:</a:t>
            </a:r>
          </a:p>
          <a:p>
            <a:pPr marL="342900" indent="-342900">
              <a:buFont typeface="Wingdings" panose="05000000000000000000" pitchFamily="2" charset="2"/>
              <a:buChar char="ü"/>
            </a:pPr>
            <a:r>
              <a:rPr lang="en-GB" sz="2800" dirty="0"/>
              <a:t>Follow the progress of their application</a:t>
            </a:r>
          </a:p>
          <a:p>
            <a:pPr marL="342900" indent="-342900">
              <a:buFont typeface="Wingdings" panose="05000000000000000000" pitchFamily="2" charset="2"/>
              <a:buChar char="ü"/>
            </a:pPr>
            <a:r>
              <a:rPr lang="en-GB" sz="2800" dirty="0"/>
              <a:t>See their choices and personal information</a:t>
            </a:r>
          </a:p>
          <a:p>
            <a:pPr marL="342900" indent="-342900">
              <a:buFont typeface="Wingdings" panose="05000000000000000000" pitchFamily="2" charset="2"/>
              <a:buChar char="ü"/>
            </a:pPr>
            <a:r>
              <a:rPr lang="en-GB" sz="2800" dirty="0"/>
              <a:t>Reply to interview invitations/auditions</a:t>
            </a:r>
          </a:p>
          <a:p>
            <a:pPr marL="342900" indent="-342900">
              <a:buFont typeface="Wingdings" panose="05000000000000000000" pitchFamily="2" charset="2"/>
              <a:buChar char="ü"/>
            </a:pPr>
            <a:r>
              <a:rPr lang="en-GB" sz="2800" dirty="0"/>
              <a:t>See their offers</a:t>
            </a:r>
          </a:p>
          <a:p>
            <a:pPr marL="342900" indent="-342900">
              <a:buFont typeface="Wingdings" panose="05000000000000000000" pitchFamily="2" charset="2"/>
              <a:buChar char="ü"/>
            </a:pPr>
            <a:r>
              <a:rPr lang="en-GB" sz="2800" dirty="0"/>
              <a:t>Reply to offers online</a:t>
            </a:r>
          </a:p>
        </p:txBody>
      </p:sp>
    </p:spTree>
    <p:extLst>
      <p:ext uri="{BB962C8B-B14F-4D97-AF65-F5344CB8AC3E}">
        <p14:creationId xmlns:p14="http://schemas.microsoft.com/office/powerpoint/2010/main" val="20527463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Content Placeholder 2" descr="Graphical user interface, website&#10;&#10;Description automatically generated">
            <a:extLst>
              <a:ext uri="{FF2B5EF4-FFF2-40B4-BE49-F238E27FC236}">
                <a16:creationId xmlns:a16="http://schemas.microsoft.com/office/drawing/2014/main" id="{84EC78BD-50E4-4DF9-808D-E49F558C0C97}"/>
              </a:ext>
            </a:extLst>
          </p:cNvPr>
          <p:cNvPicPr>
            <a:picLocks noGrp="1" noChangeAspect="1"/>
          </p:cNvPicPr>
          <p:nvPr>
            <p:ph idx="1"/>
          </p:nvPr>
        </p:nvPicPr>
        <p:blipFill rotWithShape="1">
          <a:blip r:embed="rId2"/>
          <a:srcRect t="13663" r="46975" b="21732"/>
          <a:stretch/>
        </p:blipFill>
        <p:spPr>
          <a:xfrm>
            <a:off x="7696200" y="129224"/>
            <a:ext cx="4383904" cy="3004499"/>
          </a:xfrm>
        </p:spPr>
      </p:pic>
      <p:pic>
        <p:nvPicPr>
          <p:cNvPr id="4" name="Picture 3">
            <a:extLst>
              <a:ext uri="{FF2B5EF4-FFF2-40B4-BE49-F238E27FC236}">
                <a16:creationId xmlns:a16="http://schemas.microsoft.com/office/drawing/2014/main" id="{32C75325-8D85-4D43-8B56-354757C34D7D}"/>
              </a:ext>
            </a:extLst>
          </p:cNvPr>
          <p:cNvPicPr>
            <a:picLocks noChangeAspect="1"/>
          </p:cNvPicPr>
          <p:nvPr/>
        </p:nvPicPr>
        <p:blipFill rotWithShape="1">
          <a:blip r:embed="rId3"/>
          <a:srcRect l="19355" r="16263"/>
          <a:stretch/>
        </p:blipFill>
        <p:spPr>
          <a:xfrm>
            <a:off x="2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1F04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AB59C48-08A9-4270-8FB6-61B244F7C5E2}"/>
              </a:ext>
            </a:extLst>
          </p:cNvPr>
          <p:cNvSpPr txBox="1"/>
          <p:nvPr/>
        </p:nvSpPr>
        <p:spPr>
          <a:xfrm>
            <a:off x="5172075" y="3333750"/>
            <a:ext cx="6791325" cy="3046988"/>
          </a:xfrm>
          <a:prstGeom prst="rect">
            <a:avLst/>
          </a:prstGeom>
          <a:noFill/>
        </p:spPr>
        <p:txBody>
          <a:bodyPr wrap="square" rtlCol="0">
            <a:spAutoFit/>
          </a:bodyPr>
          <a:lstStyle/>
          <a:p>
            <a:r>
              <a:rPr lang="en-GB" sz="2400" dirty="0"/>
              <a:t>Eligibility for UCAS Extra:</a:t>
            </a:r>
          </a:p>
          <a:p>
            <a:endParaRPr lang="en-GB" sz="2400" dirty="0"/>
          </a:p>
          <a:p>
            <a:pPr marL="285750" indent="-285750">
              <a:buFont typeface="Wingdings" panose="05000000000000000000" pitchFamily="2" charset="2"/>
              <a:buChar char="ü"/>
            </a:pPr>
            <a:r>
              <a:rPr lang="en-GB" sz="2400" dirty="0"/>
              <a:t>Used all 5 choices</a:t>
            </a:r>
          </a:p>
          <a:p>
            <a:pPr marL="285750" indent="-285750">
              <a:buFont typeface="Wingdings" panose="05000000000000000000" pitchFamily="2" charset="2"/>
              <a:buChar char="ü"/>
            </a:pPr>
            <a:r>
              <a:rPr lang="en-GB" sz="2400" dirty="0"/>
              <a:t>All choices unsuccessful, cancelled or offers declined</a:t>
            </a:r>
          </a:p>
          <a:p>
            <a:pPr marL="285750" indent="-285750">
              <a:buFont typeface="Wingdings" panose="05000000000000000000" pitchFamily="2" charset="2"/>
              <a:buChar char="ü"/>
            </a:pPr>
            <a:r>
              <a:rPr lang="en-GB" sz="2400" dirty="0"/>
              <a:t>No </a:t>
            </a:r>
            <a:r>
              <a:rPr lang="en-GB" sz="2400" dirty="0" smtClean="0"/>
              <a:t>options </a:t>
            </a:r>
            <a:r>
              <a:rPr lang="en-GB" sz="2400" dirty="0"/>
              <a:t>for FIRM or INSURANCE</a:t>
            </a:r>
          </a:p>
          <a:p>
            <a:pPr marL="285750" indent="-285750">
              <a:buFont typeface="Wingdings" panose="05000000000000000000" pitchFamily="2" charset="2"/>
              <a:buChar char="ü"/>
            </a:pPr>
            <a:r>
              <a:rPr lang="en-GB" sz="2400" dirty="0"/>
              <a:t>Universities have 21 days to respond</a:t>
            </a:r>
          </a:p>
          <a:p>
            <a:pPr marL="285750" indent="-285750">
              <a:buFont typeface="Wingdings" panose="05000000000000000000" pitchFamily="2" charset="2"/>
              <a:buChar char="ü"/>
            </a:pPr>
            <a:r>
              <a:rPr lang="en-GB" sz="2400" dirty="0"/>
              <a:t>Existing application information is used</a:t>
            </a:r>
          </a:p>
        </p:txBody>
      </p:sp>
    </p:spTree>
    <p:extLst>
      <p:ext uri="{BB962C8B-B14F-4D97-AF65-F5344CB8AC3E}">
        <p14:creationId xmlns:p14="http://schemas.microsoft.com/office/powerpoint/2010/main" val="42826440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FE5D5AE-C07C-4470-A308-7BC42C78F44A}"/>
              </a:ext>
            </a:extLst>
          </p:cNvPr>
          <p:cNvSpPr>
            <a:spLocks noGrp="1"/>
          </p:cNvSpPr>
          <p:nvPr>
            <p:ph type="title"/>
          </p:nvPr>
        </p:nvSpPr>
        <p:spPr>
          <a:xfrm>
            <a:off x="4965430" y="629268"/>
            <a:ext cx="6586491" cy="1286160"/>
          </a:xfrm>
        </p:spPr>
        <p:txBody>
          <a:bodyPr anchor="b">
            <a:normAutofit fontScale="90000"/>
          </a:bodyPr>
          <a:lstStyle/>
          <a:p>
            <a:r>
              <a:rPr lang="en-GB" b="1" dirty="0"/>
              <a:t>How can parents/carers help after the application has been submitted</a:t>
            </a:r>
          </a:p>
        </p:txBody>
      </p:sp>
      <p:sp>
        <p:nvSpPr>
          <p:cNvPr id="9" name="Content Placeholder 8">
            <a:extLst>
              <a:ext uri="{FF2B5EF4-FFF2-40B4-BE49-F238E27FC236}">
                <a16:creationId xmlns:a16="http://schemas.microsoft.com/office/drawing/2014/main" id="{86523835-6C74-419B-AF4A-52C2CF95506D}"/>
              </a:ext>
            </a:extLst>
          </p:cNvPr>
          <p:cNvSpPr>
            <a:spLocks noGrp="1"/>
          </p:cNvSpPr>
          <p:nvPr>
            <p:ph idx="1"/>
          </p:nvPr>
        </p:nvSpPr>
        <p:spPr>
          <a:xfrm>
            <a:off x="4965431" y="2438400"/>
            <a:ext cx="6586489" cy="3785419"/>
          </a:xfrm>
        </p:spPr>
        <p:txBody>
          <a:bodyPr>
            <a:normAutofit/>
          </a:bodyPr>
          <a:lstStyle/>
          <a:p>
            <a:r>
              <a:rPr lang="en-GB" sz="2000" dirty="0"/>
              <a:t>Make sure the applicant informs UCAS and the institutions of any changes to examinations being taken or change of address</a:t>
            </a:r>
          </a:p>
          <a:p>
            <a:r>
              <a:rPr lang="en-GB" sz="2000" dirty="0"/>
              <a:t>Make sure the applicant responds to any offers by the deadline</a:t>
            </a:r>
          </a:p>
          <a:p>
            <a:r>
              <a:rPr lang="en-GB" sz="2000" dirty="0"/>
              <a:t>Make sure the applicant accepts a place when confirmation of the offer is made</a:t>
            </a:r>
          </a:p>
          <a:p>
            <a:r>
              <a:rPr lang="en-GB" sz="2000" dirty="0"/>
              <a:t>Parents can be names on the form as nominated access</a:t>
            </a:r>
          </a:p>
        </p:txBody>
      </p:sp>
      <p:pic>
        <p:nvPicPr>
          <p:cNvPr id="4" name="Picture 3">
            <a:extLst>
              <a:ext uri="{FF2B5EF4-FFF2-40B4-BE49-F238E27FC236}">
                <a16:creationId xmlns:a16="http://schemas.microsoft.com/office/drawing/2014/main" id="{32C75325-8D85-4D43-8B56-354757C34D7D}"/>
              </a:ext>
            </a:extLst>
          </p:cNvPr>
          <p:cNvPicPr>
            <a:picLocks noChangeAspect="1"/>
          </p:cNvPicPr>
          <p:nvPr/>
        </p:nvPicPr>
        <p:blipFill rotWithShape="1">
          <a:blip r:embed="rId2"/>
          <a:srcRect l="19355" r="16263"/>
          <a:stretch/>
        </p:blipFill>
        <p:spPr>
          <a:xfrm>
            <a:off x="2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1F0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7856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FE5D5AE-C07C-4470-A308-7BC42C78F44A}"/>
              </a:ext>
            </a:extLst>
          </p:cNvPr>
          <p:cNvSpPr>
            <a:spLocks noGrp="1"/>
          </p:cNvSpPr>
          <p:nvPr>
            <p:ph type="title"/>
          </p:nvPr>
        </p:nvSpPr>
        <p:spPr>
          <a:xfrm>
            <a:off x="4965430" y="629268"/>
            <a:ext cx="6586491" cy="1286160"/>
          </a:xfrm>
        </p:spPr>
        <p:txBody>
          <a:bodyPr anchor="b">
            <a:normAutofit/>
          </a:bodyPr>
          <a:lstStyle/>
          <a:p>
            <a:r>
              <a:rPr lang="en-GB" b="1" dirty="0"/>
              <a:t>Confirmation</a:t>
            </a:r>
          </a:p>
        </p:txBody>
      </p:sp>
      <p:sp>
        <p:nvSpPr>
          <p:cNvPr id="9" name="Content Placeholder 8">
            <a:extLst>
              <a:ext uri="{FF2B5EF4-FFF2-40B4-BE49-F238E27FC236}">
                <a16:creationId xmlns:a16="http://schemas.microsoft.com/office/drawing/2014/main" id="{86523835-6C74-419B-AF4A-52C2CF95506D}"/>
              </a:ext>
            </a:extLst>
          </p:cNvPr>
          <p:cNvSpPr>
            <a:spLocks noGrp="1"/>
          </p:cNvSpPr>
          <p:nvPr>
            <p:ph idx="1"/>
          </p:nvPr>
        </p:nvSpPr>
        <p:spPr>
          <a:xfrm>
            <a:off x="4965431" y="2246050"/>
            <a:ext cx="6586489" cy="3977769"/>
          </a:xfrm>
        </p:spPr>
        <p:txBody>
          <a:bodyPr>
            <a:normAutofit fontScale="92500" lnSpcReduction="10000"/>
          </a:bodyPr>
          <a:lstStyle/>
          <a:p>
            <a:r>
              <a:rPr lang="en-GB" sz="2000" dirty="0"/>
              <a:t>Four possibilities once exam results are published:</a:t>
            </a:r>
          </a:p>
          <a:p>
            <a:pPr marL="457200" indent="-457200">
              <a:buFont typeface="+mj-lt"/>
              <a:buAutoNum type="arabicPeriod"/>
            </a:pPr>
            <a:r>
              <a:rPr lang="en-GB" sz="2000" dirty="0"/>
              <a:t>If a student meets the conditions of their </a:t>
            </a:r>
            <a:r>
              <a:rPr lang="en-GB" sz="2000" b="1" dirty="0" smtClean="0"/>
              <a:t>FIRM</a:t>
            </a:r>
            <a:r>
              <a:rPr lang="en-GB" sz="2000" dirty="0" smtClean="0"/>
              <a:t> </a:t>
            </a:r>
            <a:r>
              <a:rPr lang="en-GB" sz="2000" dirty="0"/>
              <a:t>choice. It’s time to celebrate!</a:t>
            </a:r>
          </a:p>
          <a:p>
            <a:pPr marL="457200" indent="-457200">
              <a:buFont typeface="+mj-lt"/>
              <a:buAutoNum type="arabicPeriod"/>
            </a:pPr>
            <a:r>
              <a:rPr lang="en-GB" sz="2000" dirty="0"/>
              <a:t>If a student doesn’t meet the conditions of </a:t>
            </a:r>
            <a:r>
              <a:rPr lang="en-GB" sz="2000" dirty="0" smtClean="0"/>
              <a:t>their </a:t>
            </a:r>
            <a:r>
              <a:rPr lang="en-GB" sz="2000" b="1" dirty="0" smtClean="0"/>
              <a:t>FIRM</a:t>
            </a:r>
            <a:r>
              <a:rPr lang="en-GB" sz="2000" dirty="0" smtClean="0"/>
              <a:t> </a:t>
            </a:r>
            <a:r>
              <a:rPr lang="en-GB" sz="2000" dirty="0"/>
              <a:t>choice, but meets the conditions of their </a:t>
            </a:r>
            <a:r>
              <a:rPr lang="en-GB" sz="2000" b="1" dirty="0" smtClean="0"/>
              <a:t>INSURANCE</a:t>
            </a:r>
            <a:r>
              <a:rPr lang="en-GB" sz="2000" dirty="0" smtClean="0"/>
              <a:t> </a:t>
            </a:r>
            <a:r>
              <a:rPr lang="en-GB" sz="2000" dirty="0"/>
              <a:t>choice, they will be placed in their insurance choice. It’s time to celebrate!</a:t>
            </a:r>
          </a:p>
          <a:p>
            <a:pPr marL="457200" indent="-457200">
              <a:buFont typeface="+mj-lt"/>
              <a:buAutoNum type="arabicPeriod"/>
            </a:pPr>
            <a:r>
              <a:rPr lang="en-GB" sz="2000" dirty="0"/>
              <a:t>If a student has not met the conditions of their firm or insurance choice, they will be entered into a process known as </a:t>
            </a:r>
            <a:r>
              <a:rPr lang="en-GB" sz="2000" b="1" dirty="0"/>
              <a:t>CLEARING</a:t>
            </a:r>
            <a:r>
              <a:rPr lang="en-GB" sz="2000" dirty="0"/>
              <a:t>.</a:t>
            </a:r>
          </a:p>
          <a:p>
            <a:pPr marL="457200" indent="-457200">
              <a:buFont typeface="+mj-lt"/>
              <a:buAutoNum type="arabicPeriod"/>
            </a:pPr>
            <a:r>
              <a:rPr lang="en-GB" sz="2000" dirty="0"/>
              <a:t>If a student meets and exceeds the conditions of their offer, they are eligible for</a:t>
            </a:r>
            <a:r>
              <a:rPr lang="en-GB" sz="2000" b="1" dirty="0"/>
              <a:t> ADJUSTMENT</a:t>
            </a:r>
            <a:r>
              <a:rPr lang="en-GB" sz="2000" dirty="0"/>
              <a:t>. This provides an </a:t>
            </a:r>
            <a:r>
              <a:rPr lang="en-GB" sz="2000" dirty="0" smtClean="0"/>
              <a:t>opportunity </a:t>
            </a:r>
            <a:r>
              <a:rPr lang="en-GB" sz="2000" dirty="0"/>
              <a:t>for them to reconsider where and what to apply for whilst still holding their firm offer</a:t>
            </a:r>
          </a:p>
        </p:txBody>
      </p:sp>
      <p:pic>
        <p:nvPicPr>
          <p:cNvPr id="4" name="Picture 3">
            <a:extLst>
              <a:ext uri="{FF2B5EF4-FFF2-40B4-BE49-F238E27FC236}">
                <a16:creationId xmlns:a16="http://schemas.microsoft.com/office/drawing/2014/main" id="{32C75325-8D85-4D43-8B56-354757C34D7D}"/>
              </a:ext>
            </a:extLst>
          </p:cNvPr>
          <p:cNvPicPr>
            <a:picLocks noChangeAspect="1"/>
          </p:cNvPicPr>
          <p:nvPr/>
        </p:nvPicPr>
        <p:blipFill rotWithShape="1">
          <a:blip r:embed="rId2"/>
          <a:srcRect l="19355" r="16263"/>
          <a:stretch/>
        </p:blipFill>
        <p:spPr>
          <a:xfrm>
            <a:off x="2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1F0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0012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FE5D5AE-C07C-4470-A308-7BC42C78F44A}"/>
              </a:ext>
            </a:extLst>
          </p:cNvPr>
          <p:cNvSpPr>
            <a:spLocks noGrp="1"/>
          </p:cNvSpPr>
          <p:nvPr>
            <p:ph type="title"/>
          </p:nvPr>
        </p:nvSpPr>
        <p:spPr>
          <a:xfrm>
            <a:off x="4965430" y="629268"/>
            <a:ext cx="6586491" cy="1286160"/>
          </a:xfrm>
        </p:spPr>
        <p:txBody>
          <a:bodyPr anchor="b">
            <a:normAutofit/>
          </a:bodyPr>
          <a:lstStyle/>
          <a:p>
            <a:r>
              <a:rPr lang="en-US" altLang="en-US" sz="4400" dirty="0">
                <a:latin typeface="Comic Sans MS" panose="030F0702030302020204" pitchFamily="66" charset="0"/>
                <a:sym typeface="Comic Sans MS" panose="030F0702030302020204" pitchFamily="66" charset="0"/>
              </a:rPr>
              <a:t>Support</a:t>
            </a:r>
            <a:endParaRPr lang="en-GB" dirty="0"/>
          </a:p>
        </p:txBody>
      </p:sp>
      <p:sp>
        <p:nvSpPr>
          <p:cNvPr id="9" name="Content Placeholder 8">
            <a:extLst>
              <a:ext uri="{FF2B5EF4-FFF2-40B4-BE49-F238E27FC236}">
                <a16:creationId xmlns:a16="http://schemas.microsoft.com/office/drawing/2014/main" id="{86523835-6C74-419B-AF4A-52C2CF95506D}"/>
              </a:ext>
            </a:extLst>
          </p:cNvPr>
          <p:cNvSpPr>
            <a:spLocks noGrp="1"/>
          </p:cNvSpPr>
          <p:nvPr>
            <p:ph idx="1"/>
          </p:nvPr>
        </p:nvSpPr>
        <p:spPr>
          <a:xfrm>
            <a:off x="4965431" y="2438400"/>
            <a:ext cx="6586489" cy="3785419"/>
          </a:xfrm>
        </p:spPr>
        <p:txBody>
          <a:bodyPr>
            <a:normAutofit/>
          </a:bodyPr>
          <a:lstStyle/>
          <a:p>
            <a:pPr marL="711200" indent="-711200" defTabSz="812800" eaLnBrk="1">
              <a:lnSpc>
                <a:spcPct val="90000"/>
              </a:lnSpc>
              <a:spcBef>
                <a:spcPts val="600"/>
              </a:spcBef>
              <a:buFont typeface="Comic Sans MS" panose="030F0702030302020204" pitchFamily="66" charset="0"/>
              <a:buChar char="•"/>
            </a:pPr>
            <a:r>
              <a:rPr lang="en-US" altLang="en-US" sz="2000" dirty="0" smtClean="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S5/6 </a:t>
            </a:r>
            <a:r>
              <a:rPr lang="en-US" altLang="en-US" sz="2000"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careers talks</a:t>
            </a:r>
          </a:p>
          <a:p>
            <a:pPr marL="711200" indent="-711200" defTabSz="812800" eaLnBrk="1">
              <a:lnSpc>
                <a:spcPct val="90000"/>
              </a:lnSpc>
              <a:spcBef>
                <a:spcPts val="600"/>
              </a:spcBef>
              <a:buFont typeface="Comic Sans MS" panose="030F0702030302020204" pitchFamily="66" charset="0"/>
              <a:buChar char="•"/>
            </a:pPr>
            <a:r>
              <a:rPr lang="en-US" altLang="en-US" sz="2000" dirty="0" smtClean="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Careers </a:t>
            </a:r>
            <a:r>
              <a:rPr lang="en-US" altLang="en-US" sz="2000"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Library</a:t>
            </a:r>
          </a:p>
          <a:p>
            <a:pPr marL="711200" indent="-711200" defTabSz="812800" eaLnBrk="1">
              <a:lnSpc>
                <a:spcPct val="90000"/>
              </a:lnSpc>
              <a:spcBef>
                <a:spcPts val="600"/>
              </a:spcBef>
              <a:buFont typeface="Comic Sans MS" panose="030F0702030302020204" pitchFamily="66" charset="0"/>
              <a:buChar char="•"/>
            </a:pPr>
            <a:r>
              <a:rPr lang="en-US" altLang="en-US" sz="2000"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Guidance interview</a:t>
            </a:r>
          </a:p>
          <a:p>
            <a:pPr marL="711200" indent="-711200" defTabSz="812800" eaLnBrk="1">
              <a:lnSpc>
                <a:spcPct val="90000"/>
              </a:lnSpc>
              <a:spcBef>
                <a:spcPts val="600"/>
              </a:spcBef>
              <a:buFont typeface="Comic Sans MS" panose="030F0702030302020204" pitchFamily="66" charset="0"/>
              <a:buChar char="•"/>
            </a:pPr>
            <a:r>
              <a:rPr lang="en-US" altLang="en-US" sz="2000"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SDS - Careers interview</a:t>
            </a:r>
          </a:p>
          <a:p>
            <a:pPr marL="711200" indent="-711200" defTabSz="812800" eaLnBrk="1">
              <a:lnSpc>
                <a:spcPct val="90000"/>
              </a:lnSpc>
              <a:spcBef>
                <a:spcPts val="600"/>
              </a:spcBef>
              <a:buFont typeface="Comic Sans MS" panose="030F0702030302020204" pitchFamily="66" charset="0"/>
              <a:buChar char="•"/>
            </a:pPr>
            <a:r>
              <a:rPr lang="en-US" altLang="en-US" sz="2000"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Open Days; taster courses</a:t>
            </a:r>
          </a:p>
          <a:p>
            <a:pPr marL="711200" indent="-711200" defTabSz="812800" eaLnBrk="1">
              <a:lnSpc>
                <a:spcPct val="90000"/>
              </a:lnSpc>
              <a:spcBef>
                <a:spcPts val="600"/>
              </a:spcBef>
              <a:buFont typeface="Comic Sans MS" panose="030F0702030302020204" pitchFamily="66" charset="0"/>
              <a:buChar char="•"/>
            </a:pPr>
            <a:r>
              <a:rPr lang="en-US" altLang="en-US" sz="2000"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Prospectuses and online at search.ucas.com</a:t>
            </a:r>
          </a:p>
          <a:p>
            <a:pPr marL="711200" indent="-711200" defTabSz="812800" eaLnBrk="1">
              <a:lnSpc>
                <a:spcPct val="90000"/>
              </a:lnSpc>
              <a:spcBef>
                <a:spcPts val="600"/>
              </a:spcBef>
              <a:buFont typeface="Comic Sans MS" panose="030F0702030302020204" pitchFamily="66" charset="0"/>
              <a:buChar char="•"/>
            </a:pPr>
            <a:r>
              <a:rPr lang="en-US" altLang="en-US" sz="2000"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Family, friends, students at university/college</a:t>
            </a:r>
            <a:endParaRPr lang="en-US" altLang="en-US" sz="1050" dirty="0"/>
          </a:p>
          <a:p>
            <a:endParaRPr lang="en-GB" sz="2000" dirty="0"/>
          </a:p>
        </p:txBody>
      </p:sp>
      <p:pic>
        <p:nvPicPr>
          <p:cNvPr id="4" name="Picture 3">
            <a:extLst>
              <a:ext uri="{FF2B5EF4-FFF2-40B4-BE49-F238E27FC236}">
                <a16:creationId xmlns:a16="http://schemas.microsoft.com/office/drawing/2014/main" id="{32C75325-8D85-4D43-8B56-354757C34D7D}"/>
              </a:ext>
            </a:extLst>
          </p:cNvPr>
          <p:cNvPicPr>
            <a:picLocks noChangeAspect="1"/>
          </p:cNvPicPr>
          <p:nvPr/>
        </p:nvPicPr>
        <p:blipFill rotWithShape="1">
          <a:blip r:embed="rId2"/>
          <a:srcRect l="19355" r="16263"/>
          <a:stretch/>
        </p:blipFill>
        <p:spPr>
          <a:xfrm>
            <a:off x="-19030" y="-19049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1F0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7840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Graphical user interface&#10;&#10;Description automatically generated">
            <a:extLst>
              <a:ext uri="{FF2B5EF4-FFF2-40B4-BE49-F238E27FC236}">
                <a16:creationId xmlns:a16="http://schemas.microsoft.com/office/drawing/2014/main" id="{59D12B0A-EA55-4ED0-8B56-ECB476F4A8C2}"/>
              </a:ext>
            </a:extLst>
          </p:cNvPr>
          <p:cNvPicPr>
            <a:picLocks noChangeAspect="1"/>
          </p:cNvPicPr>
          <p:nvPr/>
        </p:nvPicPr>
        <p:blipFill rotWithShape="1">
          <a:blip r:embed="rId2"/>
          <a:srcRect l="27500" t="32500" r="26953" b="36250"/>
          <a:stretch/>
        </p:blipFill>
        <p:spPr>
          <a:xfrm>
            <a:off x="2104008" y="52387"/>
            <a:ext cx="7261934" cy="2143125"/>
          </a:xfrm>
          <a:prstGeom prst="rect">
            <a:avLst/>
          </a:prstGeom>
        </p:spPr>
      </p:pic>
      <p:sp>
        <p:nvSpPr>
          <p:cNvPr id="7" name="Rectangle: Rounded Corners 6">
            <a:extLst>
              <a:ext uri="{FF2B5EF4-FFF2-40B4-BE49-F238E27FC236}">
                <a16:creationId xmlns:a16="http://schemas.microsoft.com/office/drawing/2014/main" id="{C875EC13-B1CC-4FB7-AE6A-4C9A884AA083}"/>
              </a:ext>
            </a:extLst>
          </p:cNvPr>
          <p:cNvSpPr/>
          <p:nvPr/>
        </p:nvSpPr>
        <p:spPr>
          <a:xfrm>
            <a:off x="299435" y="2895877"/>
            <a:ext cx="4619625" cy="30956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a:pPr>
            <a:r>
              <a:rPr lang="en-GB" sz="2000" b="1" dirty="0">
                <a:solidFill>
                  <a:schemeClr val="tx1"/>
                </a:solidFill>
              </a:rPr>
              <a:t>See what courses are available</a:t>
            </a:r>
          </a:p>
          <a:p>
            <a:pPr marL="457200" indent="-457200">
              <a:buFont typeface="+mj-lt"/>
              <a:buAutoNum type="arabicPeriod"/>
            </a:pPr>
            <a:r>
              <a:rPr lang="en-GB" sz="2000" b="1" dirty="0">
                <a:solidFill>
                  <a:schemeClr val="tx1"/>
                </a:solidFill>
              </a:rPr>
              <a:t>Talk to any universities you are interested in</a:t>
            </a:r>
          </a:p>
          <a:p>
            <a:pPr marL="457200" indent="-457200">
              <a:buFont typeface="+mj-lt"/>
              <a:buAutoNum type="arabicPeriod"/>
            </a:pPr>
            <a:r>
              <a:rPr lang="en-GB" sz="2000" b="1" i="0" dirty="0">
                <a:solidFill>
                  <a:srgbClr val="333333"/>
                </a:solidFill>
                <a:effectLst/>
              </a:rPr>
              <a:t>Add your Clearing choice in Track once you have permission from the institution</a:t>
            </a:r>
            <a:endParaRPr lang="en-GB" sz="2000" b="1" dirty="0">
              <a:solidFill>
                <a:schemeClr val="tx1"/>
              </a:solidFill>
            </a:endParaRPr>
          </a:p>
        </p:txBody>
      </p:sp>
      <p:sp>
        <p:nvSpPr>
          <p:cNvPr id="11" name="Rectangle: Rounded Corners 10">
            <a:extLst>
              <a:ext uri="{FF2B5EF4-FFF2-40B4-BE49-F238E27FC236}">
                <a16:creationId xmlns:a16="http://schemas.microsoft.com/office/drawing/2014/main" id="{0646EC3D-C001-476D-9027-436077BA906D}"/>
              </a:ext>
            </a:extLst>
          </p:cNvPr>
          <p:cNvSpPr/>
          <p:nvPr/>
        </p:nvSpPr>
        <p:spPr>
          <a:xfrm>
            <a:off x="7092333" y="2895876"/>
            <a:ext cx="4619625" cy="30956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0" dirty="0">
                <a:solidFill>
                  <a:srgbClr val="333333"/>
                </a:solidFill>
                <a:effectLst/>
                <a:latin typeface="Roboto" panose="02000000000000000000" pitchFamily="2" charset="0"/>
              </a:rPr>
              <a:t>For 2021:</a:t>
            </a:r>
          </a:p>
          <a:p>
            <a:pPr algn="ctr"/>
            <a:r>
              <a:rPr lang="en-GB" b="0" i="0" dirty="0">
                <a:solidFill>
                  <a:srgbClr val="333333"/>
                </a:solidFill>
                <a:effectLst/>
                <a:latin typeface="Roboto" panose="02000000000000000000" pitchFamily="2" charset="0"/>
              </a:rPr>
              <a:t>If you’re unplaced or have started a new application, a button will appear in Track – ‘My matches’. This will take you to your top 50 course matches. You’ll then be able to tell universities and colleges you’re ‘interested’ in their courses. If they still have vacancies and you meet their entry requirements, they may call you.</a:t>
            </a:r>
            <a:endParaRPr lang="en-GB" dirty="0"/>
          </a:p>
        </p:txBody>
      </p:sp>
      <p:cxnSp>
        <p:nvCxnSpPr>
          <p:cNvPr id="12" name="Straight Arrow Connector 11">
            <a:extLst>
              <a:ext uri="{FF2B5EF4-FFF2-40B4-BE49-F238E27FC236}">
                <a16:creationId xmlns:a16="http://schemas.microsoft.com/office/drawing/2014/main" id="{20375E90-5960-44E7-821E-B86EBE9152B1}"/>
              </a:ext>
            </a:extLst>
          </p:cNvPr>
          <p:cNvCxnSpPr/>
          <p:nvPr/>
        </p:nvCxnSpPr>
        <p:spPr>
          <a:xfrm flipH="1">
            <a:off x="3080551" y="1944210"/>
            <a:ext cx="1447061" cy="86113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A07FE49-9476-49C9-B84A-E5FAEC93AA40}"/>
              </a:ext>
            </a:extLst>
          </p:cNvPr>
          <p:cNvCxnSpPr>
            <a:cxnSpLocks/>
          </p:cNvCxnSpPr>
          <p:nvPr/>
        </p:nvCxnSpPr>
        <p:spPr>
          <a:xfrm>
            <a:off x="6730755" y="1930894"/>
            <a:ext cx="1720787" cy="87445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04268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FE5D5AE-C07C-4470-A308-7BC42C78F44A}"/>
              </a:ext>
            </a:extLst>
          </p:cNvPr>
          <p:cNvSpPr>
            <a:spLocks noGrp="1"/>
          </p:cNvSpPr>
          <p:nvPr>
            <p:ph type="title"/>
          </p:nvPr>
        </p:nvSpPr>
        <p:spPr>
          <a:xfrm>
            <a:off x="4965430" y="629268"/>
            <a:ext cx="6586491" cy="1286160"/>
          </a:xfrm>
        </p:spPr>
        <p:txBody>
          <a:bodyPr anchor="b">
            <a:normAutofit/>
          </a:bodyPr>
          <a:lstStyle/>
          <a:p>
            <a:r>
              <a:rPr lang="en-GB" b="1" dirty="0"/>
              <a:t>Other Considerations</a:t>
            </a:r>
          </a:p>
        </p:txBody>
      </p:sp>
      <p:sp>
        <p:nvSpPr>
          <p:cNvPr id="9" name="Content Placeholder 8">
            <a:extLst>
              <a:ext uri="{FF2B5EF4-FFF2-40B4-BE49-F238E27FC236}">
                <a16:creationId xmlns:a16="http://schemas.microsoft.com/office/drawing/2014/main" id="{86523835-6C74-419B-AF4A-52C2CF95506D}"/>
              </a:ext>
            </a:extLst>
          </p:cNvPr>
          <p:cNvSpPr>
            <a:spLocks noGrp="1"/>
          </p:cNvSpPr>
          <p:nvPr>
            <p:ph idx="1"/>
          </p:nvPr>
        </p:nvSpPr>
        <p:spPr>
          <a:xfrm>
            <a:off x="4965431" y="2438400"/>
            <a:ext cx="6586489" cy="3785419"/>
          </a:xfrm>
        </p:spPr>
        <p:txBody>
          <a:bodyPr>
            <a:normAutofit/>
          </a:bodyPr>
          <a:lstStyle/>
          <a:p>
            <a:r>
              <a:rPr lang="en-GB" sz="2000" dirty="0"/>
              <a:t>Deferred entry</a:t>
            </a:r>
          </a:p>
          <a:p>
            <a:r>
              <a:rPr lang="en-GB" sz="2000" dirty="0"/>
              <a:t>Living at home/student accommodation</a:t>
            </a:r>
          </a:p>
          <a:p>
            <a:r>
              <a:rPr lang="en-GB" sz="2000" dirty="0"/>
              <a:t>Finance and Funding</a:t>
            </a:r>
          </a:p>
          <a:p>
            <a:r>
              <a:rPr lang="en-GB" sz="2000" dirty="0"/>
              <a:t>Scholarships and </a:t>
            </a:r>
            <a:r>
              <a:rPr lang="en-GB" sz="2000" dirty="0" smtClean="0"/>
              <a:t>bursaries</a:t>
            </a:r>
          </a:p>
          <a:p>
            <a:r>
              <a:rPr lang="en-GB" sz="2000" dirty="0" smtClean="0"/>
              <a:t>Mock interviews</a:t>
            </a:r>
            <a:endParaRPr lang="en-GB" sz="2000" dirty="0"/>
          </a:p>
        </p:txBody>
      </p:sp>
      <p:pic>
        <p:nvPicPr>
          <p:cNvPr id="4" name="Picture 3">
            <a:extLst>
              <a:ext uri="{FF2B5EF4-FFF2-40B4-BE49-F238E27FC236}">
                <a16:creationId xmlns:a16="http://schemas.microsoft.com/office/drawing/2014/main" id="{32C75325-8D85-4D43-8B56-354757C34D7D}"/>
              </a:ext>
            </a:extLst>
          </p:cNvPr>
          <p:cNvPicPr>
            <a:picLocks noChangeAspect="1"/>
          </p:cNvPicPr>
          <p:nvPr/>
        </p:nvPicPr>
        <p:blipFill rotWithShape="1">
          <a:blip r:embed="rId2"/>
          <a:srcRect l="19355" r="16263"/>
          <a:stretch/>
        </p:blipFill>
        <p:spPr>
          <a:xfrm>
            <a:off x="2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1F0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5830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Content Placeholder 2" descr="A screenshot of a computer&#10;&#10;Description automatically generated">
            <a:extLst>
              <a:ext uri="{FF2B5EF4-FFF2-40B4-BE49-F238E27FC236}">
                <a16:creationId xmlns:a16="http://schemas.microsoft.com/office/drawing/2014/main" id="{DCBD1950-99B2-4D36-AEF7-EDDB08EF8BF6}"/>
              </a:ext>
            </a:extLst>
          </p:cNvPr>
          <p:cNvPicPr>
            <a:picLocks noGrp="1" noChangeAspect="1"/>
          </p:cNvPicPr>
          <p:nvPr>
            <p:ph idx="4294967295"/>
          </p:nvPr>
        </p:nvPicPr>
        <p:blipFill rotWithShape="1">
          <a:blip r:embed="rId2"/>
          <a:srcRect l="24947" t="28139" r="1278" b="17595"/>
          <a:stretch/>
        </p:blipFill>
        <p:spPr>
          <a:xfrm>
            <a:off x="-19050" y="-266700"/>
            <a:ext cx="12205769" cy="7124700"/>
          </a:xfrm>
        </p:spPr>
      </p:pic>
    </p:spTree>
    <p:extLst>
      <p:ext uri="{BB962C8B-B14F-4D97-AF65-F5344CB8AC3E}">
        <p14:creationId xmlns:p14="http://schemas.microsoft.com/office/powerpoint/2010/main" val="679161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icture containing graphical user interface&#10;&#10;Description automatically generated">
            <a:extLst>
              <a:ext uri="{FF2B5EF4-FFF2-40B4-BE49-F238E27FC236}">
                <a16:creationId xmlns:a16="http://schemas.microsoft.com/office/drawing/2014/main" id="{9A248804-6EA0-42F8-B493-1CF52E839F57}"/>
              </a:ext>
            </a:extLst>
          </p:cNvPr>
          <p:cNvPicPr>
            <a:picLocks noGrp="1" noChangeAspect="1"/>
          </p:cNvPicPr>
          <p:nvPr>
            <p:ph idx="1"/>
          </p:nvPr>
        </p:nvPicPr>
        <p:blipFill rotWithShape="1">
          <a:blip r:embed="rId2"/>
          <a:srcRect l="6165" t="36848" r="7152" b="11054"/>
          <a:stretch/>
        </p:blipFill>
        <p:spPr>
          <a:xfrm>
            <a:off x="-1" y="0"/>
            <a:ext cx="12227853" cy="6858000"/>
          </a:xfrm>
          <a:prstGeom prst="rect">
            <a:avLst/>
          </a:prstGeom>
        </p:spPr>
      </p:pic>
    </p:spTree>
    <p:extLst>
      <p:ext uri="{BB962C8B-B14F-4D97-AF65-F5344CB8AC3E}">
        <p14:creationId xmlns:p14="http://schemas.microsoft.com/office/powerpoint/2010/main" val="9192523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1" cy="6858000"/>
          </a:xfrm>
          <a:prstGeom prst="rect">
            <a:avLst/>
          </a:prstGeom>
        </p:spPr>
      </p:pic>
    </p:spTree>
    <p:extLst>
      <p:ext uri="{BB962C8B-B14F-4D97-AF65-F5344CB8AC3E}">
        <p14:creationId xmlns:p14="http://schemas.microsoft.com/office/powerpoint/2010/main" val="2154807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Arc 35">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aphicFrame>
        <p:nvGraphicFramePr>
          <p:cNvPr id="6" name="Content Placeholder 5">
            <a:extLst>
              <a:ext uri="{FF2B5EF4-FFF2-40B4-BE49-F238E27FC236}">
                <a16:creationId xmlns:a16="http://schemas.microsoft.com/office/drawing/2014/main" id="{ACE40814-015F-44F2-A02B-AA6483F14A21}"/>
              </a:ext>
            </a:extLst>
          </p:cNvPr>
          <p:cNvGraphicFramePr>
            <a:graphicFrameLocks noGrp="1"/>
          </p:cNvGraphicFramePr>
          <p:nvPr>
            <p:ph idx="1"/>
            <p:extLst>
              <p:ext uri="{D42A27DB-BD31-4B8C-83A1-F6EECF244321}">
                <p14:modId xmlns:p14="http://schemas.microsoft.com/office/powerpoint/2010/main" val="3893143640"/>
              </p:ext>
            </p:extLst>
          </p:nvPr>
        </p:nvGraphicFramePr>
        <p:xfrm>
          <a:off x="161925" y="1970843"/>
          <a:ext cx="11706225" cy="4439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585EE1F4-B266-47F5-A087-E71D29A5C75B}"/>
              </a:ext>
            </a:extLst>
          </p:cNvPr>
          <p:cNvSpPr txBox="1"/>
          <p:nvPr/>
        </p:nvSpPr>
        <p:spPr>
          <a:xfrm>
            <a:off x="949911" y="477998"/>
            <a:ext cx="6818050" cy="1569660"/>
          </a:xfrm>
          <a:prstGeom prst="rect">
            <a:avLst/>
          </a:prstGeom>
          <a:noFill/>
        </p:spPr>
        <p:txBody>
          <a:bodyPr wrap="square" rtlCol="0">
            <a:spAutoFit/>
          </a:bodyPr>
          <a:lstStyle/>
          <a:p>
            <a:r>
              <a:rPr lang="en-GB" sz="4800" b="1" dirty="0"/>
              <a:t>Further Education/College Applications</a:t>
            </a:r>
          </a:p>
        </p:txBody>
      </p:sp>
    </p:spTree>
    <p:extLst>
      <p:ext uri="{BB962C8B-B14F-4D97-AF65-F5344CB8AC3E}">
        <p14:creationId xmlns:p14="http://schemas.microsoft.com/office/powerpoint/2010/main" val="858899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Graphical user interface&#10;&#10;Description automatically generated">
            <a:extLst>
              <a:ext uri="{FF2B5EF4-FFF2-40B4-BE49-F238E27FC236}">
                <a16:creationId xmlns:a16="http://schemas.microsoft.com/office/drawing/2014/main" id="{117BAB08-FED5-4187-83A9-96C498ED4BC2}"/>
              </a:ext>
            </a:extLst>
          </p:cNvPr>
          <p:cNvPicPr>
            <a:picLocks noChangeAspect="1"/>
          </p:cNvPicPr>
          <p:nvPr/>
        </p:nvPicPr>
        <p:blipFill rotWithShape="1">
          <a:blip r:embed="rId2"/>
          <a:srcRect t="16037" r="33469" b="14667"/>
          <a:stretch/>
        </p:blipFill>
        <p:spPr>
          <a:xfrm>
            <a:off x="157656" y="218020"/>
            <a:ext cx="11748594" cy="2559409"/>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43B75309-40EB-4BBA-A010-0C01A31E6863}"/>
              </a:ext>
            </a:extLst>
          </p:cNvPr>
          <p:cNvPicPr>
            <a:picLocks noChangeAspect="1"/>
          </p:cNvPicPr>
          <p:nvPr/>
        </p:nvPicPr>
        <p:blipFill rotWithShape="1">
          <a:blip r:embed="rId3"/>
          <a:srcRect l="11297" t="21944" r="12171" b="14406"/>
          <a:stretch/>
        </p:blipFill>
        <p:spPr>
          <a:xfrm>
            <a:off x="536028" y="2995448"/>
            <a:ext cx="11370222" cy="3531616"/>
          </a:xfrm>
          <a:prstGeom prst="rect">
            <a:avLst/>
          </a:prstGeom>
        </p:spPr>
      </p:pic>
    </p:spTree>
    <p:extLst>
      <p:ext uri="{BB962C8B-B14F-4D97-AF65-F5344CB8AC3E}">
        <p14:creationId xmlns:p14="http://schemas.microsoft.com/office/powerpoint/2010/main" val="2501114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FAC0EB16-80EE-4F6C-B8DE-093E47CE6603}"/>
              </a:ext>
            </a:extLst>
          </p:cNvPr>
          <p:cNvPicPr>
            <a:picLocks noChangeAspect="1"/>
          </p:cNvPicPr>
          <p:nvPr/>
        </p:nvPicPr>
        <p:blipFill rotWithShape="1">
          <a:blip r:embed="rId2"/>
          <a:srcRect l="5781" t="14166" r="33281" b="24862"/>
          <a:stretch/>
        </p:blipFill>
        <p:spPr>
          <a:xfrm>
            <a:off x="388883" y="268243"/>
            <a:ext cx="5500641" cy="5165606"/>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063EE5DB-D327-459C-97BE-528FE68D2905}"/>
              </a:ext>
            </a:extLst>
          </p:cNvPr>
          <p:cNvPicPr>
            <a:picLocks noChangeAspect="1"/>
          </p:cNvPicPr>
          <p:nvPr/>
        </p:nvPicPr>
        <p:blipFill rotWithShape="1">
          <a:blip r:embed="rId3"/>
          <a:srcRect l="12344" t="36806" r="40547" b="5555"/>
          <a:stretch/>
        </p:blipFill>
        <p:spPr>
          <a:xfrm>
            <a:off x="5676900" y="777766"/>
            <a:ext cx="5743575" cy="5508735"/>
          </a:xfrm>
          <a:prstGeom prst="rect">
            <a:avLst/>
          </a:prstGeom>
        </p:spPr>
      </p:pic>
    </p:spTree>
    <p:extLst>
      <p:ext uri="{BB962C8B-B14F-4D97-AF65-F5344CB8AC3E}">
        <p14:creationId xmlns:p14="http://schemas.microsoft.com/office/powerpoint/2010/main" val="3144972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746782233"/>
              </p:ext>
            </p:extLst>
          </p:nvPr>
        </p:nvGraphicFramePr>
        <p:xfrm>
          <a:off x="391885" y="190008"/>
          <a:ext cx="4989411" cy="3484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3981523988"/>
              </p:ext>
            </p:extLst>
          </p:nvPr>
        </p:nvGraphicFramePr>
        <p:xfrm>
          <a:off x="6281451" y="190007"/>
          <a:ext cx="5101708" cy="32153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 name="Diagram 3"/>
          <p:cNvGraphicFramePr/>
          <p:nvPr>
            <p:extLst>
              <p:ext uri="{D42A27DB-BD31-4B8C-83A1-F6EECF244321}">
                <p14:modId xmlns:p14="http://schemas.microsoft.com/office/powerpoint/2010/main" val="4262146777"/>
              </p:ext>
            </p:extLst>
          </p:nvPr>
        </p:nvGraphicFramePr>
        <p:xfrm>
          <a:off x="391886" y="3279228"/>
          <a:ext cx="4421852" cy="321534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9" name="Oval 4"/>
          <p:cNvSpPr txBox="1"/>
          <p:nvPr/>
        </p:nvSpPr>
        <p:spPr>
          <a:xfrm>
            <a:off x="5713893" y="3046893"/>
            <a:ext cx="764213" cy="7642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City Campus</a:t>
            </a:r>
          </a:p>
        </p:txBody>
      </p:sp>
      <p:graphicFrame>
        <p:nvGraphicFramePr>
          <p:cNvPr id="10" name="Diagram 9"/>
          <p:cNvGraphicFramePr/>
          <p:nvPr>
            <p:extLst>
              <p:ext uri="{D42A27DB-BD31-4B8C-83A1-F6EECF244321}">
                <p14:modId xmlns:p14="http://schemas.microsoft.com/office/powerpoint/2010/main" val="2141809913"/>
              </p:ext>
            </p:extLst>
          </p:nvPr>
        </p:nvGraphicFramePr>
        <p:xfrm>
          <a:off x="6159062" y="3552497"/>
          <a:ext cx="5148795" cy="321616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316936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4" grpId="0">
        <p:bldAsOne/>
      </p:bldGraphic>
      <p:bldGraphic spid="10"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FE5D5AE-C07C-4470-A308-7BC42C78F44A}"/>
              </a:ext>
            </a:extLst>
          </p:cNvPr>
          <p:cNvSpPr>
            <a:spLocks noGrp="1"/>
          </p:cNvSpPr>
          <p:nvPr>
            <p:ph type="title"/>
          </p:nvPr>
        </p:nvSpPr>
        <p:spPr>
          <a:xfrm>
            <a:off x="4965430" y="629268"/>
            <a:ext cx="6586491" cy="1286160"/>
          </a:xfrm>
        </p:spPr>
        <p:txBody>
          <a:bodyPr anchor="b">
            <a:normAutofit/>
          </a:bodyPr>
          <a:lstStyle/>
          <a:p>
            <a:r>
              <a:rPr lang="en-GB" b="1" dirty="0"/>
              <a:t>Finding the Right Courses</a:t>
            </a:r>
          </a:p>
        </p:txBody>
      </p:sp>
      <p:sp>
        <p:nvSpPr>
          <p:cNvPr id="9" name="Content Placeholder 8">
            <a:extLst>
              <a:ext uri="{FF2B5EF4-FFF2-40B4-BE49-F238E27FC236}">
                <a16:creationId xmlns:a16="http://schemas.microsoft.com/office/drawing/2014/main" id="{86523835-6C74-419B-AF4A-52C2CF95506D}"/>
              </a:ext>
            </a:extLst>
          </p:cNvPr>
          <p:cNvSpPr>
            <a:spLocks noGrp="1"/>
          </p:cNvSpPr>
          <p:nvPr>
            <p:ph idx="1"/>
          </p:nvPr>
        </p:nvSpPr>
        <p:spPr>
          <a:xfrm>
            <a:off x="4965431" y="2438400"/>
            <a:ext cx="6586489" cy="3785419"/>
          </a:xfrm>
        </p:spPr>
        <p:txBody>
          <a:bodyPr>
            <a:normAutofit/>
          </a:bodyPr>
          <a:lstStyle/>
          <a:p>
            <a:pPr marL="261938" indent="-261938" defTabSz="858838">
              <a:spcBef>
                <a:spcPts val="700"/>
              </a:spcBef>
              <a:buClr>
                <a:srgbClr val="FF0000"/>
              </a:buClr>
              <a:buFont typeface="Comic Sans MS" pitchFamily="66" charset="0"/>
              <a:buChar char="•"/>
              <a:defRPr/>
            </a:pPr>
            <a:r>
              <a:rPr lang="en-US" sz="2000" u="sng" dirty="0">
                <a:solidFill>
                  <a:srgbClr val="FF0000"/>
                </a:solidFill>
                <a:latin typeface="Comic Sans MS" pitchFamily="66" charset="0"/>
                <a:ea typeface="Comic Sans MS" pitchFamily="66" charset="0"/>
                <a:cs typeface="Comic Sans MS" pitchFamily="66" charset="0"/>
                <a:sym typeface="Comic Sans MS" pitchFamily="66" charset="0"/>
              </a:rPr>
              <a:t>www.planitplus.net</a:t>
            </a:r>
          </a:p>
          <a:p>
            <a:pPr marL="261938" indent="-261938" defTabSz="858838">
              <a:spcBef>
                <a:spcPts val="700"/>
              </a:spcBef>
              <a:buClr>
                <a:srgbClr val="FF0000"/>
              </a:buClr>
              <a:buFont typeface="Comic Sans MS" pitchFamily="66" charset="0"/>
              <a:buChar char="•"/>
              <a:defRPr/>
            </a:pPr>
            <a:r>
              <a:rPr lang="en-US" sz="2000" u="sng" dirty="0">
                <a:solidFill>
                  <a:srgbClr val="FF0000"/>
                </a:solidFill>
                <a:latin typeface="Comic Sans MS" pitchFamily="66" charset="0"/>
                <a:ea typeface="Comic Sans MS" pitchFamily="66" charset="0"/>
                <a:cs typeface="Comic Sans MS" pitchFamily="66" charset="0"/>
                <a:sym typeface="Comic Sans MS" pitchFamily="66" charset="0"/>
              </a:rPr>
              <a:t>www.myworldofwork.co.uk</a:t>
            </a:r>
            <a:r>
              <a:rPr lang="en-US" sz="2000" dirty="0">
                <a:latin typeface="Comic Sans MS" pitchFamily="66" charset="0"/>
                <a:ea typeface="Comic Sans MS" pitchFamily="66" charset="0"/>
                <a:cs typeface="Comic Sans MS" pitchFamily="66" charset="0"/>
                <a:sym typeface="Comic Sans MS" pitchFamily="66" charset="0"/>
              </a:rPr>
              <a:t>– college and </a:t>
            </a:r>
            <a:r>
              <a:rPr lang="en-US" sz="2000" dirty="0" err="1">
                <a:latin typeface="Comic Sans MS" pitchFamily="66" charset="0"/>
                <a:ea typeface="Comic Sans MS" pitchFamily="66" charset="0"/>
                <a:cs typeface="Comic Sans MS" pitchFamily="66" charset="0"/>
                <a:sym typeface="Comic Sans MS" pitchFamily="66" charset="0"/>
              </a:rPr>
              <a:t>uni</a:t>
            </a:r>
            <a:r>
              <a:rPr lang="en-US" sz="2000" dirty="0">
                <a:latin typeface="Comic Sans MS" pitchFamily="66" charset="0"/>
                <a:ea typeface="Comic Sans MS" pitchFamily="66" charset="0"/>
                <a:cs typeface="Comic Sans MS" pitchFamily="66" charset="0"/>
                <a:sym typeface="Comic Sans MS" pitchFamily="66" charset="0"/>
              </a:rPr>
              <a:t>; modern apprenticeships and employment</a:t>
            </a:r>
          </a:p>
          <a:p>
            <a:pPr marL="261938" indent="-261938" defTabSz="858838">
              <a:spcBef>
                <a:spcPts val="700"/>
              </a:spcBef>
              <a:buClr>
                <a:srgbClr val="FF0000"/>
              </a:buClr>
              <a:buFont typeface="Comic Sans MS" pitchFamily="66" charset="0"/>
              <a:buChar char="•"/>
              <a:defRPr/>
            </a:pPr>
            <a:r>
              <a:rPr lang="en-US" sz="2000" u="sng" dirty="0">
                <a:solidFill>
                  <a:srgbClr val="FF0000"/>
                </a:solidFill>
                <a:effectLst>
                  <a:outerShdw blurRad="38100" dist="38100" dir="2700000" algn="tl">
                    <a:srgbClr val="000000"/>
                  </a:outerShdw>
                </a:effectLst>
                <a:latin typeface="Comic Sans MS" pitchFamily="66" charset="0"/>
                <a:ea typeface="Comic Sans MS" pitchFamily="66" charset="0"/>
                <a:cs typeface="Comic Sans MS" pitchFamily="66" charset="0"/>
                <a:sym typeface="Comic Sans MS" pitchFamily="66" charset="0"/>
              </a:rPr>
              <a:t>www.ucas.com</a:t>
            </a:r>
            <a:r>
              <a:rPr lang="en-US" sz="2000" dirty="0">
                <a:latin typeface="Comic Sans MS" pitchFamily="66" charset="0"/>
                <a:ea typeface="Comic Sans MS" pitchFamily="66" charset="0"/>
                <a:cs typeface="Comic Sans MS" pitchFamily="66" charset="0"/>
                <a:sym typeface="Comic Sans MS" pitchFamily="66" charset="0"/>
              </a:rPr>
              <a:t>  - course search </a:t>
            </a:r>
          </a:p>
          <a:p>
            <a:pPr marL="261938" indent="-261938" defTabSz="858838">
              <a:spcBef>
                <a:spcPts val="700"/>
              </a:spcBef>
              <a:buClr>
                <a:srgbClr val="FF0000"/>
              </a:buClr>
              <a:buFont typeface="Comic Sans MS" pitchFamily="66" charset="0"/>
              <a:buChar char="•"/>
              <a:defRPr/>
            </a:pPr>
            <a:r>
              <a:rPr lang="en-US" sz="2000" u="sng" dirty="0">
                <a:solidFill>
                  <a:srgbClr val="FF0000"/>
                </a:solidFill>
                <a:effectLst>
                  <a:outerShdw blurRad="38100" dist="38100" dir="2700000" algn="tl">
                    <a:srgbClr val="000000"/>
                  </a:outerShdw>
                </a:effectLst>
                <a:latin typeface="Comic Sans MS" pitchFamily="66" charset="0"/>
                <a:ea typeface="Comic Sans MS" pitchFamily="66" charset="0"/>
                <a:cs typeface="Comic Sans MS" pitchFamily="66" charset="0"/>
                <a:sym typeface="Comic Sans MS" pitchFamily="66" charset="0"/>
              </a:rPr>
              <a:t>www.ucas.com</a:t>
            </a:r>
            <a:r>
              <a:rPr lang="en-US" sz="2000" dirty="0">
                <a:latin typeface="Comic Sans MS" pitchFamily="66" charset="0"/>
                <a:ea typeface="Comic Sans MS" pitchFamily="66" charset="0"/>
                <a:cs typeface="Comic Sans MS" pitchFamily="66" charset="0"/>
                <a:sym typeface="Comic Sans MS" pitchFamily="66" charset="0"/>
              </a:rPr>
              <a:t> - </a:t>
            </a:r>
            <a:r>
              <a:rPr lang="en-US" sz="2000" dirty="0" err="1">
                <a:latin typeface="Comic Sans MS" pitchFamily="66" charset="0"/>
                <a:ea typeface="Comic Sans MS" pitchFamily="66" charset="0"/>
                <a:cs typeface="Comic Sans MS" pitchFamily="66" charset="0"/>
                <a:sym typeface="Comic Sans MS" pitchFamily="66" charset="0"/>
              </a:rPr>
              <a:t>ucas</a:t>
            </a:r>
            <a:r>
              <a:rPr lang="en-US" sz="2000" dirty="0">
                <a:latin typeface="Comic Sans MS" pitchFamily="66" charset="0"/>
                <a:ea typeface="Comic Sans MS" pitchFamily="66" charset="0"/>
                <a:cs typeface="Comic Sans MS" pitchFamily="66" charset="0"/>
                <a:sym typeface="Comic Sans MS" pitchFamily="66" charset="0"/>
              </a:rPr>
              <a:t> videos - </a:t>
            </a:r>
            <a:r>
              <a:rPr lang="en-US" sz="1800" dirty="0">
                <a:latin typeface="Comic Sans MS" pitchFamily="66" charset="0"/>
                <a:ea typeface="Comic Sans MS" pitchFamily="66" charset="0"/>
                <a:cs typeface="Comic Sans MS" pitchFamily="66" charset="0"/>
                <a:sym typeface="Comic Sans MS" pitchFamily="66" charset="0"/>
              </a:rPr>
              <a:t>How to Guides</a:t>
            </a:r>
            <a:endParaRPr lang="en-US" sz="2000" dirty="0">
              <a:latin typeface="Comic Sans MS" pitchFamily="66" charset="0"/>
              <a:ea typeface="Comic Sans MS" pitchFamily="66" charset="0"/>
              <a:cs typeface="Comic Sans MS" pitchFamily="66" charset="0"/>
              <a:sym typeface="Comic Sans MS" pitchFamily="66" charset="0"/>
            </a:endParaRPr>
          </a:p>
          <a:p>
            <a:pPr marL="261938" indent="-261938" defTabSz="858838">
              <a:spcBef>
                <a:spcPts val="700"/>
              </a:spcBef>
              <a:defRPr/>
            </a:pPr>
            <a:r>
              <a:rPr lang="en-US" sz="2000" dirty="0">
                <a:latin typeface="Comic Sans MS" pitchFamily="66" charset="0"/>
                <a:ea typeface="Comic Sans MS" pitchFamily="66" charset="0"/>
                <a:cs typeface="Comic Sans MS" pitchFamily="66" charset="0"/>
                <a:sym typeface="Comic Sans MS" pitchFamily="66" charset="0"/>
              </a:rPr>
              <a:t>How to choose your courses</a:t>
            </a:r>
          </a:p>
          <a:p>
            <a:pPr marL="261938" indent="-261938" defTabSz="858838">
              <a:spcBef>
                <a:spcPts val="700"/>
              </a:spcBef>
              <a:defRPr/>
            </a:pPr>
            <a:r>
              <a:rPr lang="en-US" sz="1800" dirty="0">
                <a:latin typeface="Comic Sans MS" pitchFamily="66" charset="0"/>
                <a:ea typeface="Comic Sans MS" pitchFamily="66" charset="0"/>
                <a:cs typeface="Comic Sans MS" pitchFamily="66" charset="0"/>
                <a:sym typeface="Comic Sans MS" pitchFamily="66" charset="0"/>
              </a:rPr>
              <a:t>Case Studies</a:t>
            </a:r>
          </a:p>
          <a:p>
            <a:pPr marL="261938" indent="-261938" defTabSz="858838">
              <a:spcBef>
                <a:spcPts val="600"/>
              </a:spcBef>
              <a:defRPr/>
            </a:pPr>
            <a:r>
              <a:rPr lang="en-US" sz="1800" dirty="0">
                <a:latin typeface="Comic Sans MS" pitchFamily="66" charset="0"/>
                <a:ea typeface="Comic Sans MS" pitchFamily="66" charset="0"/>
                <a:cs typeface="Comic Sans MS" pitchFamily="66" charset="0"/>
                <a:sym typeface="Comic Sans MS" pitchFamily="66" charset="0"/>
              </a:rPr>
              <a:t>Blogs</a:t>
            </a:r>
            <a:endParaRPr lang="en-US" sz="2000" dirty="0">
              <a:sym typeface="Helvetica" charset="0"/>
            </a:endParaRPr>
          </a:p>
          <a:p>
            <a:endParaRPr lang="en-GB" sz="2000" dirty="0"/>
          </a:p>
        </p:txBody>
      </p:sp>
      <p:pic>
        <p:nvPicPr>
          <p:cNvPr id="4" name="Picture 3">
            <a:extLst>
              <a:ext uri="{FF2B5EF4-FFF2-40B4-BE49-F238E27FC236}">
                <a16:creationId xmlns:a16="http://schemas.microsoft.com/office/drawing/2014/main" id="{32C75325-8D85-4D43-8B56-354757C34D7D}"/>
              </a:ext>
            </a:extLst>
          </p:cNvPr>
          <p:cNvPicPr>
            <a:picLocks noChangeAspect="1"/>
          </p:cNvPicPr>
          <p:nvPr/>
        </p:nvPicPr>
        <p:blipFill rotWithShape="1">
          <a:blip r:embed="rId2"/>
          <a:srcRect l="19355" r="16263"/>
          <a:stretch/>
        </p:blipFill>
        <p:spPr>
          <a:xfrm>
            <a:off x="2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1F0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59474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C75325-8D85-4D43-8B56-354757C34D7D}"/>
              </a:ext>
            </a:extLst>
          </p:cNvPr>
          <p:cNvPicPr>
            <a:picLocks noChangeAspect="1"/>
          </p:cNvPicPr>
          <p:nvPr/>
        </p:nvPicPr>
        <p:blipFill rotWithShape="1">
          <a:blip r:embed="rId2"/>
          <a:srcRect l="19355" r="16263"/>
          <a:stretch/>
        </p:blipFill>
        <p:spPr>
          <a:xfrm>
            <a:off x="2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1F043"/>
            </a:solidFill>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2083398276"/>
              </p:ext>
            </p:extLst>
          </p:nvPr>
        </p:nvGraphicFramePr>
        <p:xfrm>
          <a:off x="3310760" y="62144"/>
          <a:ext cx="8807668" cy="6693763"/>
        </p:xfrm>
        <a:graphic>
          <a:graphicData uri="http://schemas.openxmlformats.org/drawingml/2006/table">
            <a:tbl>
              <a:tblPr firstRow="1" firstCol="1" bandRow="1">
                <a:tableStyleId>{5C22544A-7EE6-4342-B048-85BDC9FD1C3A}</a:tableStyleId>
              </a:tblPr>
              <a:tblGrid>
                <a:gridCol w="2926213">
                  <a:extLst>
                    <a:ext uri="{9D8B030D-6E8A-4147-A177-3AD203B41FA5}">
                      <a16:colId xmlns:a16="http://schemas.microsoft.com/office/drawing/2014/main" val="3077640464"/>
                    </a:ext>
                  </a:extLst>
                </a:gridCol>
                <a:gridCol w="2086157">
                  <a:extLst>
                    <a:ext uri="{9D8B030D-6E8A-4147-A177-3AD203B41FA5}">
                      <a16:colId xmlns:a16="http://schemas.microsoft.com/office/drawing/2014/main" val="1866509938"/>
                    </a:ext>
                  </a:extLst>
                </a:gridCol>
                <a:gridCol w="1947796">
                  <a:extLst>
                    <a:ext uri="{9D8B030D-6E8A-4147-A177-3AD203B41FA5}">
                      <a16:colId xmlns:a16="http://schemas.microsoft.com/office/drawing/2014/main" val="1013506918"/>
                    </a:ext>
                  </a:extLst>
                </a:gridCol>
                <a:gridCol w="1847502">
                  <a:extLst>
                    <a:ext uri="{9D8B030D-6E8A-4147-A177-3AD203B41FA5}">
                      <a16:colId xmlns:a16="http://schemas.microsoft.com/office/drawing/2014/main" val="371296628"/>
                    </a:ext>
                  </a:extLst>
                </a:gridCol>
              </a:tblGrid>
              <a:tr h="1977136">
                <a:tc gridSpan="4">
                  <a:txBody>
                    <a:bodyPr/>
                    <a:lstStyle/>
                    <a:p>
                      <a:pPr>
                        <a:spcAft>
                          <a:spcPts val="0"/>
                        </a:spcAft>
                      </a:pPr>
                      <a:r>
                        <a:rPr lang="en-GB" sz="4700" dirty="0">
                          <a:solidFill>
                            <a:schemeClr val="tx1"/>
                          </a:solidFill>
                          <a:effectLst/>
                          <a:uFill>
                            <a:solidFill>
                              <a:srgbClr val="000000"/>
                            </a:solidFill>
                          </a:uFill>
                        </a:rPr>
                        <a:t>IMPORTANT DATES: 2021-2022</a:t>
                      </a:r>
                      <a:endParaRPr lang="en-GB" sz="1200" dirty="0">
                        <a:solidFill>
                          <a:schemeClr val="tx1"/>
                        </a:solidFill>
                        <a:effectLst/>
                        <a:uFill>
                          <a:solidFill>
                            <a:srgbClr val="000000"/>
                          </a:solidFill>
                        </a:uFill>
                        <a:latin typeface="Times New Roman" panose="02020603050405020304" pitchFamily="18" charset="0"/>
                        <a:ea typeface="Times New Roman" panose="02020603050405020304" pitchFamily="18" charset="0"/>
                      </a:endParaRPr>
                    </a:p>
                  </a:txBody>
                  <a:tcPr marL="67289" marR="67289" marT="0" marB="0">
                    <a:solidFill>
                      <a:schemeClr val="accent1">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15859671"/>
                  </a:ext>
                </a:extLst>
              </a:tr>
              <a:tr h="1969748">
                <a:tc>
                  <a:txBody>
                    <a:bodyPr/>
                    <a:lstStyle/>
                    <a:p>
                      <a:pPr algn="ctr">
                        <a:spcAft>
                          <a:spcPts val="0"/>
                        </a:spcAft>
                      </a:pPr>
                      <a:r>
                        <a:rPr lang="en-GB" sz="1400" dirty="0">
                          <a:solidFill>
                            <a:schemeClr val="tx1"/>
                          </a:solidFill>
                          <a:effectLst/>
                          <a:uFill>
                            <a:solidFill>
                              <a:srgbClr val="000000"/>
                            </a:solidFill>
                          </a:uFill>
                        </a:rPr>
                        <a:t> </a:t>
                      </a:r>
                      <a:endParaRPr lang="en-GB" sz="1200" dirty="0">
                        <a:solidFill>
                          <a:schemeClr val="tx1"/>
                        </a:solidFill>
                        <a:effectLst/>
                        <a:uFill>
                          <a:solidFill>
                            <a:srgbClr val="000000"/>
                          </a:solidFill>
                        </a:uFill>
                        <a:latin typeface="Times New Roman" panose="02020603050405020304" pitchFamily="18" charset="0"/>
                        <a:ea typeface="Times New Roman" panose="02020603050405020304" pitchFamily="18" charset="0"/>
                      </a:endParaRPr>
                    </a:p>
                  </a:txBody>
                  <a:tcPr marL="67289" marR="67289" marT="0" marB="0">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effectLst/>
                          <a:uFill>
                            <a:solidFill>
                              <a:srgbClr val="000000"/>
                            </a:solidFill>
                          </a:uFill>
                        </a:rPr>
                        <a:t>Early UCAS Applications</a:t>
                      </a:r>
                      <a:endParaRPr lang="en-GB" sz="2000" b="1" dirty="0">
                        <a:solidFill>
                          <a:schemeClr val="tx1"/>
                        </a:solidFill>
                        <a:effectLst/>
                        <a:uFill>
                          <a:solidFill>
                            <a:srgbClr val="000000"/>
                          </a:solidFill>
                        </a:uFill>
                      </a:endParaRPr>
                    </a:p>
                    <a:p>
                      <a:pPr>
                        <a:spcAft>
                          <a:spcPts val="0"/>
                        </a:spcAft>
                      </a:pPr>
                      <a:r>
                        <a:rPr lang="en-GB" sz="1600" dirty="0">
                          <a:solidFill>
                            <a:schemeClr val="tx1"/>
                          </a:solidFill>
                          <a:effectLst/>
                          <a:uFill>
                            <a:solidFill>
                              <a:srgbClr val="000000"/>
                            </a:solidFill>
                          </a:uFill>
                        </a:rPr>
                        <a:t>(Conservatoires)</a:t>
                      </a:r>
                      <a:endParaRPr lang="en-GB" sz="1600" dirty="0">
                        <a:solidFill>
                          <a:schemeClr val="tx1"/>
                        </a:solidFill>
                        <a:effectLst/>
                        <a:uFill>
                          <a:solidFill>
                            <a:srgbClr val="000000"/>
                          </a:solidFill>
                        </a:uFill>
                        <a:latin typeface="Times New Roman" panose="02020603050405020304" pitchFamily="18" charset="0"/>
                        <a:ea typeface="Times New Roman" panose="02020603050405020304" pitchFamily="18" charset="0"/>
                      </a:endParaRPr>
                    </a:p>
                  </a:txBody>
                  <a:tcPr marL="67289" marR="67289" marT="0" marB="0">
                    <a:solidFill>
                      <a:schemeClr val="accent1">
                        <a:lumMod val="20000"/>
                        <a:lumOff val="80000"/>
                      </a:schemeClr>
                    </a:solidFill>
                  </a:tcPr>
                </a:tc>
                <a:tc>
                  <a:txBody>
                    <a:bodyPr/>
                    <a:lstStyle/>
                    <a:p>
                      <a:pPr>
                        <a:spcAft>
                          <a:spcPts val="0"/>
                        </a:spcAft>
                      </a:pPr>
                      <a:r>
                        <a:rPr lang="en-GB" sz="1800" b="1" dirty="0">
                          <a:solidFill>
                            <a:schemeClr val="tx1"/>
                          </a:solidFill>
                          <a:effectLst/>
                          <a:uFill>
                            <a:solidFill>
                              <a:srgbClr val="000000"/>
                            </a:solidFill>
                          </a:uFill>
                        </a:rPr>
                        <a:t>Early UCAS Applications</a:t>
                      </a:r>
                      <a:endParaRPr lang="en-GB" sz="1600" b="1" dirty="0">
                        <a:solidFill>
                          <a:schemeClr val="tx1"/>
                        </a:solidFill>
                        <a:effectLst/>
                        <a:uFill>
                          <a:solidFill>
                            <a:srgbClr val="000000"/>
                          </a:solidFill>
                        </a:uFill>
                      </a:endParaRPr>
                    </a:p>
                    <a:p>
                      <a:pPr>
                        <a:spcAft>
                          <a:spcPts val="0"/>
                        </a:spcAft>
                      </a:pPr>
                      <a:r>
                        <a:rPr lang="en-GB" sz="1600" dirty="0">
                          <a:solidFill>
                            <a:schemeClr val="tx1"/>
                          </a:solidFill>
                          <a:effectLst/>
                          <a:uFill>
                            <a:solidFill>
                              <a:srgbClr val="000000"/>
                            </a:solidFill>
                          </a:uFill>
                        </a:rPr>
                        <a:t>(Medicine, Veterinary Medicine, Dentistry, Oxford, Cambridge)</a:t>
                      </a:r>
                      <a:endParaRPr lang="en-GB" sz="1800" dirty="0">
                        <a:solidFill>
                          <a:schemeClr val="tx1"/>
                        </a:solidFill>
                        <a:effectLst/>
                        <a:uFill>
                          <a:solidFill>
                            <a:srgbClr val="000000"/>
                          </a:solidFill>
                        </a:uFill>
                        <a:latin typeface="Times New Roman" panose="02020603050405020304" pitchFamily="18" charset="0"/>
                        <a:ea typeface="Times New Roman" panose="02020603050405020304" pitchFamily="18" charset="0"/>
                      </a:endParaRPr>
                    </a:p>
                  </a:txBody>
                  <a:tcPr marL="67289" marR="67289" marT="0" marB="0">
                    <a:solidFill>
                      <a:schemeClr val="accent1">
                        <a:lumMod val="20000"/>
                        <a:lumOff val="80000"/>
                      </a:schemeClr>
                    </a:solidFill>
                  </a:tcPr>
                </a:tc>
                <a:tc>
                  <a:txBody>
                    <a:bodyPr/>
                    <a:lstStyle/>
                    <a:p>
                      <a:pPr>
                        <a:spcAft>
                          <a:spcPts val="0"/>
                        </a:spcAft>
                      </a:pPr>
                      <a:r>
                        <a:rPr lang="en-GB" sz="1800" b="1" dirty="0">
                          <a:solidFill>
                            <a:schemeClr val="tx1"/>
                          </a:solidFill>
                          <a:effectLst/>
                          <a:uFill>
                            <a:solidFill>
                              <a:srgbClr val="000000"/>
                            </a:solidFill>
                          </a:uFill>
                        </a:rPr>
                        <a:t>Main UCAS Applications</a:t>
                      </a:r>
                      <a:endParaRPr lang="en-GB" sz="1600" b="1" dirty="0">
                        <a:solidFill>
                          <a:schemeClr val="tx1"/>
                        </a:solidFill>
                        <a:effectLst/>
                        <a:uFill>
                          <a:solidFill>
                            <a:srgbClr val="000000"/>
                          </a:solidFill>
                        </a:uFill>
                        <a:latin typeface="Times New Roman" panose="02020603050405020304" pitchFamily="18" charset="0"/>
                        <a:ea typeface="Times New Roman" panose="02020603050405020304" pitchFamily="18" charset="0"/>
                      </a:endParaRPr>
                    </a:p>
                  </a:txBody>
                  <a:tcPr marL="67289" marR="67289" marT="0" marB="0">
                    <a:solidFill>
                      <a:schemeClr val="accent1">
                        <a:lumMod val="20000"/>
                        <a:lumOff val="80000"/>
                      </a:schemeClr>
                    </a:solidFill>
                  </a:tcPr>
                </a:tc>
                <a:extLst>
                  <a:ext uri="{0D108BD9-81ED-4DB2-BD59-A6C34878D82A}">
                    <a16:rowId xmlns:a16="http://schemas.microsoft.com/office/drawing/2014/main" val="2125507345"/>
                  </a:ext>
                </a:extLst>
              </a:tr>
              <a:tr h="1492234">
                <a:tc>
                  <a:txBody>
                    <a:bodyPr/>
                    <a:lstStyle/>
                    <a:p>
                      <a:pPr>
                        <a:spcAft>
                          <a:spcPts val="0"/>
                        </a:spcAft>
                      </a:pPr>
                      <a:r>
                        <a:rPr lang="en-GB" sz="2000" dirty="0">
                          <a:solidFill>
                            <a:schemeClr val="tx1"/>
                          </a:solidFill>
                          <a:effectLst/>
                          <a:uFill>
                            <a:solidFill>
                              <a:srgbClr val="000000"/>
                            </a:solidFill>
                          </a:uFill>
                        </a:rPr>
                        <a:t>Draft Form (including your Personal Statement)</a:t>
                      </a:r>
                      <a:endParaRPr lang="en-GB" sz="1800" dirty="0">
                        <a:solidFill>
                          <a:schemeClr val="tx1"/>
                        </a:solidFill>
                        <a:effectLst/>
                        <a:uFill>
                          <a:solidFill>
                            <a:srgbClr val="000000"/>
                          </a:solidFill>
                        </a:uFill>
                      </a:endParaRPr>
                    </a:p>
                    <a:p>
                      <a:pPr>
                        <a:spcAft>
                          <a:spcPts val="0"/>
                        </a:spcAft>
                      </a:pPr>
                      <a:r>
                        <a:rPr lang="en-GB" sz="2000" dirty="0">
                          <a:solidFill>
                            <a:schemeClr val="tx1"/>
                          </a:solidFill>
                          <a:effectLst/>
                          <a:uFill>
                            <a:solidFill>
                              <a:srgbClr val="000000"/>
                            </a:solidFill>
                          </a:uFill>
                        </a:rPr>
                        <a:t> </a:t>
                      </a:r>
                      <a:endParaRPr lang="en-GB" sz="1800" dirty="0">
                        <a:solidFill>
                          <a:schemeClr val="tx1"/>
                        </a:solidFill>
                        <a:effectLst/>
                        <a:uFill>
                          <a:solidFill>
                            <a:srgbClr val="000000"/>
                          </a:solidFill>
                        </a:uFill>
                      </a:endParaRPr>
                    </a:p>
                    <a:p>
                      <a:pPr>
                        <a:spcAft>
                          <a:spcPts val="0"/>
                        </a:spcAft>
                      </a:pPr>
                      <a:r>
                        <a:rPr lang="en-GB" sz="2000" dirty="0">
                          <a:solidFill>
                            <a:schemeClr val="tx1"/>
                          </a:solidFill>
                          <a:effectLst/>
                          <a:uFill>
                            <a:solidFill>
                              <a:srgbClr val="000000"/>
                            </a:solidFill>
                          </a:uFill>
                        </a:rPr>
                        <a:t> </a:t>
                      </a:r>
                      <a:endParaRPr lang="en-GB" sz="1800" dirty="0">
                        <a:solidFill>
                          <a:schemeClr val="tx1"/>
                        </a:solidFill>
                        <a:effectLst/>
                        <a:uFill>
                          <a:solidFill>
                            <a:srgbClr val="000000"/>
                          </a:solidFill>
                        </a:uFill>
                        <a:latin typeface="Times New Roman" panose="02020603050405020304" pitchFamily="18" charset="0"/>
                        <a:ea typeface="Times New Roman" panose="02020603050405020304" pitchFamily="18" charset="0"/>
                      </a:endParaRPr>
                    </a:p>
                  </a:txBody>
                  <a:tcPr marL="67289" marR="67289" marT="0" marB="0">
                    <a:solidFill>
                      <a:schemeClr val="accent1">
                        <a:lumMod val="20000"/>
                        <a:lumOff val="80000"/>
                      </a:schemeClr>
                    </a:solidFill>
                  </a:tcPr>
                </a:tc>
                <a:tc>
                  <a:txBody>
                    <a:bodyPr/>
                    <a:lstStyle/>
                    <a:p>
                      <a:pPr>
                        <a:spcAft>
                          <a:spcPts val="0"/>
                        </a:spcAft>
                      </a:pPr>
                      <a:r>
                        <a:rPr lang="en-GB" sz="2000" b="1" dirty="0">
                          <a:solidFill>
                            <a:schemeClr val="tx1"/>
                          </a:solidFill>
                          <a:effectLst/>
                          <a:uFill>
                            <a:solidFill>
                              <a:srgbClr val="000000"/>
                            </a:solidFill>
                          </a:uFill>
                          <a:latin typeface="+mn-lt"/>
                          <a:ea typeface="Times New Roman" panose="02020603050405020304" pitchFamily="18" charset="0"/>
                        </a:rPr>
                        <a:t>20 September</a:t>
                      </a:r>
                    </a:p>
                  </a:txBody>
                  <a:tcPr marL="67289" marR="67289" marT="0" marB="0">
                    <a:solidFill>
                      <a:schemeClr val="accent1">
                        <a:lumMod val="20000"/>
                        <a:lumOff val="80000"/>
                      </a:schemeClr>
                    </a:solidFill>
                  </a:tcPr>
                </a:tc>
                <a:tc>
                  <a:txBody>
                    <a:bodyPr/>
                    <a:lstStyle/>
                    <a:p>
                      <a:pPr>
                        <a:spcAft>
                          <a:spcPts val="0"/>
                        </a:spcAft>
                      </a:pPr>
                      <a:r>
                        <a:rPr lang="en-GB" sz="2000" b="1" dirty="0">
                          <a:solidFill>
                            <a:schemeClr val="tx1"/>
                          </a:solidFill>
                          <a:effectLst/>
                          <a:uFill>
                            <a:solidFill>
                              <a:srgbClr val="000000"/>
                            </a:solidFill>
                          </a:uFill>
                        </a:rPr>
                        <a:t>23</a:t>
                      </a:r>
                      <a:r>
                        <a:rPr lang="en-GB" sz="2000" b="1" baseline="0" dirty="0">
                          <a:solidFill>
                            <a:schemeClr val="tx1"/>
                          </a:solidFill>
                          <a:effectLst/>
                          <a:uFill>
                            <a:solidFill>
                              <a:srgbClr val="000000"/>
                            </a:solidFill>
                          </a:uFill>
                        </a:rPr>
                        <a:t> </a:t>
                      </a:r>
                      <a:r>
                        <a:rPr lang="en-US" sz="2000" b="1" dirty="0">
                          <a:solidFill>
                            <a:schemeClr val="tx1"/>
                          </a:solidFill>
                          <a:effectLst/>
                          <a:uFill>
                            <a:solidFill>
                              <a:srgbClr val="000000"/>
                            </a:solidFill>
                          </a:uFill>
                        </a:rPr>
                        <a:t>September</a:t>
                      </a:r>
                      <a:endParaRPr lang="en-GB" sz="1800" b="1" dirty="0">
                        <a:solidFill>
                          <a:schemeClr val="tx1"/>
                        </a:solidFill>
                        <a:effectLst/>
                        <a:uFill>
                          <a:solidFill>
                            <a:srgbClr val="000000"/>
                          </a:solidFill>
                        </a:uFill>
                        <a:latin typeface="Times New Roman" panose="02020603050405020304" pitchFamily="18" charset="0"/>
                        <a:ea typeface="Times New Roman" panose="02020603050405020304" pitchFamily="18" charset="0"/>
                      </a:endParaRPr>
                    </a:p>
                  </a:txBody>
                  <a:tcPr marL="67289" marR="67289" marT="0" marB="0">
                    <a:solidFill>
                      <a:schemeClr val="accent1">
                        <a:lumMod val="20000"/>
                        <a:lumOff val="80000"/>
                      </a:schemeClr>
                    </a:solidFill>
                  </a:tcPr>
                </a:tc>
                <a:tc>
                  <a:txBody>
                    <a:bodyPr/>
                    <a:lstStyle/>
                    <a:p>
                      <a:pPr>
                        <a:spcAft>
                          <a:spcPts val="0"/>
                        </a:spcAft>
                      </a:pPr>
                      <a:r>
                        <a:rPr lang="en-GB" sz="2000" b="1" dirty="0">
                          <a:solidFill>
                            <a:schemeClr val="tx1"/>
                          </a:solidFill>
                          <a:effectLst/>
                          <a:uFill>
                            <a:solidFill>
                              <a:srgbClr val="000000"/>
                            </a:solidFill>
                          </a:uFill>
                        </a:rPr>
                        <a:t>25 October</a:t>
                      </a:r>
                      <a:endParaRPr lang="en-GB" sz="1800" b="1" dirty="0">
                        <a:solidFill>
                          <a:schemeClr val="tx1"/>
                        </a:solidFill>
                        <a:effectLst/>
                        <a:uFill>
                          <a:solidFill>
                            <a:srgbClr val="000000"/>
                          </a:solidFill>
                        </a:uFill>
                        <a:latin typeface="Times New Roman" panose="02020603050405020304" pitchFamily="18" charset="0"/>
                        <a:ea typeface="Times New Roman" panose="02020603050405020304" pitchFamily="18" charset="0"/>
                      </a:endParaRPr>
                    </a:p>
                  </a:txBody>
                  <a:tcPr marL="67289" marR="67289" marT="0" marB="0">
                    <a:solidFill>
                      <a:schemeClr val="accent1">
                        <a:lumMod val="20000"/>
                        <a:lumOff val="80000"/>
                      </a:schemeClr>
                    </a:solidFill>
                  </a:tcPr>
                </a:tc>
                <a:extLst>
                  <a:ext uri="{0D108BD9-81ED-4DB2-BD59-A6C34878D82A}">
                    <a16:rowId xmlns:a16="http://schemas.microsoft.com/office/drawing/2014/main" val="3934438813"/>
                  </a:ext>
                </a:extLst>
              </a:tr>
              <a:tr h="1254645">
                <a:tc>
                  <a:txBody>
                    <a:bodyPr/>
                    <a:lstStyle/>
                    <a:p>
                      <a:pPr>
                        <a:spcAft>
                          <a:spcPts val="0"/>
                        </a:spcAft>
                      </a:pPr>
                      <a:r>
                        <a:rPr lang="en-GB" sz="2000">
                          <a:solidFill>
                            <a:schemeClr val="tx1"/>
                          </a:solidFill>
                          <a:effectLst/>
                          <a:uFill>
                            <a:solidFill>
                              <a:srgbClr val="000000"/>
                            </a:solidFill>
                          </a:uFill>
                        </a:rPr>
                        <a:t>UCAS Deadline</a:t>
                      </a:r>
                      <a:endParaRPr lang="en-GB" sz="1800">
                        <a:solidFill>
                          <a:schemeClr val="tx1"/>
                        </a:solidFill>
                        <a:effectLst/>
                        <a:uFill>
                          <a:solidFill>
                            <a:srgbClr val="000000"/>
                          </a:solidFill>
                        </a:uFill>
                      </a:endParaRPr>
                    </a:p>
                    <a:p>
                      <a:pPr>
                        <a:spcAft>
                          <a:spcPts val="0"/>
                        </a:spcAft>
                      </a:pPr>
                      <a:r>
                        <a:rPr lang="en-GB" sz="2000">
                          <a:solidFill>
                            <a:schemeClr val="tx1"/>
                          </a:solidFill>
                          <a:effectLst/>
                          <a:uFill>
                            <a:solidFill>
                              <a:srgbClr val="000000"/>
                            </a:solidFill>
                          </a:uFill>
                        </a:rPr>
                        <a:t> </a:t>
                      </a:r>
                      <a:endParaRPr lang="en-GB" sz="1800">
                        <a:solidFill>
                          <a:schemeClr val="tx1"/>
                        </a:solidFill>
                        <a:effectLst/>
                        <a:uFill>
                          <a:solidFill>
                            <a:srgbClr val="000000"/>
                          </a:solidFill>
                        </a:uFill>
                      </a:endParaRPr>
                    </a:p>
                    <a:p>
                      <a:pPr>
                        <a:spcAft>
                          <a:spcPts val="0"/>
                        </a:spcAft>
                      </a:pPr>
                      <a:r>
                        <a:rPr lang="en-GB" sz="2000">
                          <a:solidFill>
                            <a:schemeClr val="tx1"/>
                          </a:solidFill>
                          <a:effectLst/>
                          <a:uFill>
                            <a:solidFill>
                              <a:srgbClr val="000000"/>
                            </a:solidFill>
                          </a:uFill>
                        </a:rPr>
                        <a:t> </a:t>
                      </a:r>
                      <a:endParaRPr lang="en-GB" sz="1800">
                        <a:solidFill>
                          <a:schemeClr val="tx1"/>
                        </a:solidFill>
                        <a:effectLst/>
                        <a:uFill>
                          <a:solidFill>
                            <a:srgbClr val="000000"/>
                          </a:solidFill>
                        </a:uFill>
                        <a:latin typeface="Times New Roman" panose="02020603050405020304" pitchFamily="18" charset="0"/>
                        <a:ea typeface="Times New Roman" panose="02020603050405020304" pitchFamily="18" charset="0"/>
                      </a:endParaRPr>
                    </a:p>
                  </a:txBody>
                  <a:tcPr marL="67289" marR="67289" marT="0" marB="0">
                    <a:solidFill>
                      <a:schemeClr val="accent1">
                        <a:lumMod val="20000"/>
                        <a:lumOff val="80000"/>
                      </a:schemeClr>
                    </a:solidFill>
                  </a:tcPr>
                </a:tc>
                <a:tc>
                  <a:txBody>
                    <a:bodyPr/>
                    <a:lstStyle/>
                    <a:p>
                      <a:pPr>
                        <a:spcAft>
                          <a:spcPts val="0"/>
                        </a:spcAft>
                      </a:pPr>
                      <a:r>
                        <a:rPr lang="en-GB" sz="2000" b="1" dirty="0">
                          <a:solidFill>
                            <a:schemeClr val="tx1"/>
                          </a:solidFill>
                          <a:effectLst/>
                          <a:uFill>
                            <a:solidFill>
                              <a:srgbClr val="000000"/>
                            </a:solidFill>
                          </a:uFill>
                          <a:latin typeface="+mn-lt"/>
                          <a:ea typeface="Times New Roman" panose="02020603050405020304" pitchFamily="18" charset="0"/>
                        </a:rPr>
                        <a:t>1 October</a:t>
                      </a:r>
                    </a:p>
                  </a:txBody>
                  <a:tcPr marL="67289" marR="67289" marT="0" marB="0">
                    <a:solidFill>
                      <a:schemeClr val="accent1">
                        <a:lumMod val="20000"/>
                        <a:lumOff val="80000"/>
                      </a:schemeClr>
                    </a:solidFill>
                  </a:tcPr>
                </a:tc>
                <a:tc>
                  <a:txBody>
                    <a:bodyPr/>
                    <a:lstStyle/>
                    <a:p>
                      <a:pPr>
                        <a:spcAft>
                          <a:spcPts val="0"/>
                        </a:spcAft>
                      </a:pPr>
                      <a:r>
                        <a:rPr lang="en-GB" sz="2000" b="1" dirty="0">
                          <a:solidFill>
                            <a:schemeClr val="tx1"/>
                          </a:solidFill>
                          <a:effectLst/>
                          <a:uFill>
                            <a:solidFill>
                              <a:srgbClr val="000000"/>
                            </a:solidFill>
                          </a:uFill>
                        </a:rPr>
                        <a:t>15 October</a:t>
                      </a:r>
                      <a:endParaRPr lang="en-GB" sz="1800" b="1" dirty="0">
                        <a:solidFill>
                          <a:schemeClr val="tx1"/>
                        </a:solidFill>
                        <a:effectLst/>
                        <a:uFill>
                          <a:solidFill>
                            <a:srgbClr val="000000"/>
                          </a:solidFill>
                        </a:uFill>
                      </a:endParaRPr>
                    </a:p>
                    <a:p>
                      <a:pPr>
                        <a:spcAft>
                          <a:spcPts val="0"/>
                        </a:spcAft>
                      </a:pPr>
                      <a:r>
                        <a:rPr lang="en-GB" sz="2000" b="1" dirty="0">
                          <a:solidFill>
                            <a:schemeClr val="tx1"/>
                          </a:solidFill>
                          <a:effectLst/>
                          <a:uFill>
                            <a:solidFill>
                              <a:srgbClr val="000000"/>
                            </a:solidFill>
                          </a:uFill>
                        </a:rPr>
                        <a:t> </a:t>
                      </a:r>
                      <a:endParaRPr lang="en-GB" sz="1800" b="1" dirty="0">
                        <a:solidFill>
                          <a:schemeClr val="tx1"/>
                        </a:solidFill>
                        <a:effectLst/>
                        <a:uFill>
                          <a:solidFill>
                            <a:srgbClr val="000000"/>
                          </a:solidFill>
                        </a:uFill>
                      </a:endParaRPr>
                    </a:p>
                    <a:p>
                      <a:pPr>
                        <a:spcAft>
                          <a:spcPts val="0"/>
                        </a:spcAft>
                      </a:pPr>
                      <a:r>
                        <a:rPr lang="en-GB" sz="2000" b="1" dirty="0">
                          <a:solidFill>
                            <a:schemeClr val="tx1"/>
                          </a:solidFill>
                          <a:effectLst/>
                          <a:uFill>
                            <a:solidFill>
                              <a:srgbClr val="000000"/>
                            </a:solidFill>
                          </a:uFill>
                        </a:rPr>
                        <a:t> </a:t>
                      </a:r>
                      <a:endParaRPr lang="en-GB" sz="1800" b="1" dirty="0">
                        <a:solidFill>
                          <a:schemeClr val="tx1"/>
                        </a:solidFill>
                        <a:effectLst/>
                        <a:uFill>
                          <a:solidFill>
                            <a:srgbClr val="000000"/>
                          </a:solidFill>
                        </a:uFill>
                      </a:endParaRPr>
                    </a:p>
                    <a:p>
                      <a:pPr>
                        <a:spcAft>
                          <a:spcPts val="0"/>
                        </a:spcAft>
                      </a:pPr>
                      <a:r>
                        <a:rPr lang="en-GB" sz="2000" b="1" dirty="0">
                          <a:solidFill>
                            <a:schemeClr val="tx1"/>
                          </a:solidFill>
                          <a:effectLst/>
                          <a:uFill>
                            <a:solidFill>
                              <a:srgbClr val="000000"/>
                            </a:solidFill>
                          </a:uFill>
                        </a:rPr>
                        <a:t> </a:t>
                      </a:r>
                      <a:endParaRPr lang="en-GB" sz="1800" b="1" dirty="0">
                        <a:solidFill>
                          <a:schemeClr val="tx1"/>
                        </a:solidFill>
                        <a:effectLst/>
                        <a:uFill>
                          <a:solidFill>
                            <a:srgbClr val="000000"/>
                          </a:solidFill>
                        </a:uFill>
                        <a:latin typeface="Times New Roman" panose="02020603050405020304" pitchFamily="18" charset="0"/>
                        <a:ea typeface="Times New Roman" panose="02020603050405020304" pitchFamily="18" charset="0"/>
                      </a:endParaRPr>
                    </a:p>
                  </a:txBody>
                  <a:tcPr marL="67289" marR="67289" marT="0" marB="0">
                    <a:solidFill>
                      <a:schemeClr val="accent1">
                        <a:lumMod val="20000"/>
                        <a:lumOff val="80000"/>
                      </a:schemeClr>
                    </a:solidFill>
                  </a:tcPr>
                </a:tc>
                <a:tc>
                  <a:txBody>
                    <a:bodyPr/>
                    <a:lstStyle/>
                    <a:p>
                      <a:pPr>
                        <a:spcAft>
                          <a:spcPts val="0"/>
                        </a:spcAft>
                      </a:pPr>
                      <a:r>
                        <a:rPr lang="en-GB" sz="2000" b="1" dirty="0">
                          <a:solidFill>
                            <a:schemeClr val="tx1"/>
                          </a:solidFill>
                          <a:effectLst/>
                          <a:uFill>
                            <a:solidFill>
                              <a:srgbClr val="000000"/>
                            </a:solidFill>
                          </a:uFill>
                        </a:rPr>
                        <a:t>15 January</a:t>
                      </a:r>
                      <a:endParaRPr lang="en-GB" sz="1800" b="1" dirty="0">
                        <a:solidFill>
                          <a:schemeClr val="tx1"/>
                        </a:solidFill>
                        <a:effectLst/>
                        <a:uFill>
                          <a:solidFill>
                            <a:srgbClr val="000000"/>
                          </a:solidFill>
                        </a:uFill>
                        <a:latin typeface="Times New Roman" panose="02020603050405020304" pitchFamily="18" charset="0"/>
                        <a:ea typeface="Times New Roman" panose="02020603050405020304" pitchFamily="18" charset="0"/>
                      </a:endParaRPr>
                    </a:p>
                  </a:txBody>
                  <a:tcPr marL="67289" marR="67289" marT="0" marB="0">
                    <a:solidFill>
                      <a:schemeClr val="accent1">
                        <a:lumMod val="20000"/>
                        <a:lumOff val="80000"/>
                      </a:schemeClr>
                    </a:solidFill>
                  </a:tcPr>
                </a:tc>
                <a:extLst>
                  <a:ext uri="{0D108BD9-81ED-4DB2-BD59-A6C34878D82A}">
                    <a16:rowId xmlns:a16="http://schemas.microsoft.com/office/drawing/2014/main" val="294229200"/>
                  </a:ext>
                </a:extLst>
              </a:tr>
            </a:tbl>
          </a:graphicData>
        </a:graphic>
      </p:graphicFrame>
    </p:spTree>
    <p:extLst>
      <p:ext uri="{BB962C8B-B14F-4D97-AF65-F5344CB8AC3E}">
        <p14:creationId xmlns:p14="http://schemas.microsoft.com/office/powerpoint/2010/main" val="221870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497</TotalTime>
  <Words>1220</Words>
  <Application>Microsoft Office PowerPoint</Application>
  <PresentationFormat>Widescreen</PresentationFormat>
  <Paragraphs>230</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Arial Unicode MS</vt:lpstr>
      <vt:lpstr>Calibri</vt:lpstr>
      <vt:lpstr>Calibri Light</vt:lpstr>
      <vt:lpstr>Comic Sans MS</vt:lpstr>
      <vt:lpstr>Helvetica</vt:lpstr>
      <vt:lpstr>Roboto</vt:lpstr>
      <vt:lpstr>Times New Roman</vt:lpstr>
      <vt:lpstr>Wingdings</vt:lpstr>
      <vt:lpstr>Office Theme</vt:lpstr>
      <vt:lpstr>PowerPoint Presentation</vt:lpstr>
      <vt:lpstr>Key Areas</vt:lpstr>
      <vt:lpstr>Support</vt:lpstr>
      <vt:lpstr>PowerPoint Presentation</vt:lpstr>
      <vt:lpstr>PowerPoint Presentation</vt:lpstr>
      <vt:lpstr>PowerPoint Presentation</vt:lpstr>
      <vt:lpstr>PowerPoint Presentation</vt:lpstr>
      <vt:lpstr>Finding the Right Courses</vt:lpstr>
      <vt:lpstr>PowerPoint Presentation</vt:lpstr>
      <vt:lpstr>UCAS Conservatoires www.ucas.com</vt:lpstr>
      <vt:lpstr>Royal Conservatoire of Scotland</vt:lpstr>
      <vt:lpstr>Finding the right courses</vt:lpstr>
      <vt:lpstr>PowerPoint Presentation</vt:lpstr>
      <vt:lpstr>Getting started</vt:lpstr>
      <vt:lpstr>University Open Days</vt:lpstr>
      <vt:lpstr>PowerPoint Presentation</vt:lpstr>
      <vt:lpstr>Applying for UCAS: Completing the Application</vt:lpstr>
      <vt:lpstr>The Application Form</vt:lpstr>
      <vt:lpstr>The Personal Statement</vt:lpstr>
      <vt:lpstr>Finalising the Application</vt:lpstr>
      <vt:lpstr>How can parents/carers help with a UCAS application?</vt:lpstr>
      <vt:lpstr>UCAS Reference</vt:lpstr>
      <vt:lpstr>Content of the reference</vt:lpstr>
      <vt:lpstr>How are decisions made?</vt:lpstr>
      <vt:lpstr>Replying to Offers</vt:lpstr>
      <vt:lpstr>PowerPoint Presentation</vt:lpstr>
      <vt:lpstr>PowerPoint Presentation</vt:lpstr>
      <vt:lpstr>How can parents/carers help after the application has been submitted</vt:lpstr>
      <vt:lpstr>Confirmation</vt:lpstr>
      <vt:lpstr>PowerPoint Presentation</vt:lpstr>
      <vt:lpstr>Other Considerations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Areas</dc:title>
  <dc:creator>Mr Sinclair</dc:creator>
  <cp:lastModifiedBy>Kirsty Campbell</cp:lastModifiedBy>
  <cp:revision>23</cp:revision>
  <dcterms:created xsi:type="dcterms:W3CDTF">2021-08-23T19:43:38Z</dcterms:created>
  <dcterms:modified xsi:type="dcterms:W3CDTF">2021-09-14T11:10:23Z</dcterms:modified>
</cp:coreProperties>
</file>